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415" r:id="rId2"/>
    <p:sldId id="416" r:id="rId3"/>
    <p:sldId id="419" r:id="rId4"/>
    <p:sldId id="418" r:id="rId5"/>
    <p:sldId id="257" r:id="rId6"/>
    <p:sldId id="438" r:id="rId7"/>
    <p:sldId id="442" r:id="rId8"/>
    <p:sldId id="443" r:id="rId9"/>
    <p:sldId id="434" r:id="rId10"/>
    <p:sldId id="420" r:id="rId11"/>
    <p:sldId id="258" r:id="rId12"/>
    <p:sldId id="259" r:id="rId13"/>
    <p:sldId id="273" r:id="rId14"/>
    <p:sldId id="274" r:id="rId15"/>
    <p:sldId id="275" r:id="rId16"/>
    <p:sldId id="276" r:id="rId17"/>
    <p:sldId id="277" r:id="rId18"/>
    <p:sldId id="278" r:id="rId19"/>
    <p:sldId id="263" r:id="rId20"/>
    <p:sldId id="421" r:id="rId21"/>
    <p:sldId id="269" r:id="rId22"/>
    <p:sldId id="270" r:id="rId23"/>
    <p:sldId id="271" r:id="rId24"/>
    <p:sldId id="281" r:id="rId25"/>
    <p:sldId id="284" r:id="rId26"/>
    <p:sldId id="280" r:id="rId27"/>
    <p:sldId id="264" r:id="rId28"/>
    <p:sldId id="282" r:id="rId29"/>
    <p:sldId id="283" r:id="rId30"/>
    <p:sldId id="260" r:id="rId31"/>
    <p:sldId id="261" r:id="rId32"/>
    <p:sldId id="262" r:id="rId33"/>
    <p:sldId id="285" r:id="rId34"/>
    <p:sldId id="286" r:id="rId35"/>
    <p:sldId id="287" r:id="rId36"/>
    <p:sldId id="288" r:id="rId37"/>
    <p:sldId id="289" r:id="rId38"/>
    <p:sldId id="290" r:id="rId39"/>
    <p:sldId id="291" r:id="rId40"/>
    <p:sldId id="292" r:id="rId41"/>
    <p:sldId id="256" r:id="rId42"/>
    <p:sldId id="439" r:id="rId43"/>
    <p:sldId id="440" r:id="rId44"/>
    <p:sldId id="422" r:id="rId45"/>
    <p:sldId id="423" r:id="rId46"/>
    <p:sldId id="424" r:id="rId47"/>
    <p:sldId id="272" r:id="rId48"/>
    <p:sldId id="425" r:id="rId49"/>
    <p:sldId id="426" r:id="rId50"/>
    <p:sldId id="427" r:id="rId51"/>
    <p:sldId id="428" r:id="rId52"/>
    <p:sldId id="429" r:id="rId53"/>
    <p:sldId id="430" r:id="rId54"/>
    <p:sldId id="431" r:id="rId55"/>
    <p:sldId id="432" r:id="rId56"/>
    <p:sldId id="433" r:id="rId57"/>
    <p:sldId id="268" r:id="rId58"/>
    <p:sldId id="435" r:id="rId59"/>
    <p:sldId id="436" r:id="rId60"/>
    <p:sldId id="444" r:id="rId61"/>
    <p:sldId id="441" r:id="rId62"/>
    <p:sldId id="437" r:id="rId63"/>
    <p:sldId id="26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418A"/>
    <a:srgbClr val="51A8B1"/>
    <a:srgbClr val="915A7F"/>
    <a:srgbClr val="76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man Shaikh" userId="ad6a1089fb6eed90" providerId="LiveId" clId="{B155BBA0-D332-4DCF-8FFA-B347612DC92E}"/>
    <pc:docChg chg="undo custSel addSld modSld">
      <pc:chgData name="Salman Shaikh" userId="ad6a1089fb6eed90" providerId="LiveId" clId="{B155BBA0-D332-4DCF-8FFA-B347612DC92E}" dt="2023-12-07T12:46:55.369" v="1800"/>
      <pc:docMkLst>
        <pc:docMk/>
      </pc:docMkLst>
      <pc:sldChg chg="addSp modSp mod">
        <pc:chgData name="Salman Shaikh" userId="ad6a1089fb6eed90" providerId="LiveId" clId="{B155BBA0-D332-4DCF-8FFA-B347612DC92E}" dt="2023-12-07T11:40:13.839" v="872" actId="1076"/>
        <pc:sldMkLst>
          <pc:docMk/>
          <pc:sldMk cId="1759261050" sldId="257"/>
        </pc:sldMkLst>
      </pc:sldChg>
      <pc:sldChg chg="addSp modSp mod">
        <pc:chgData name="Salman Shaikh" userId="ad6a1089fb6eed90" providerId="LiveId" clId="{B155BBA0-D332-4DCF-8FFA-B347612DC92E}" dt="2023-12-07T11:39:23.219" v="864" actId="14100"/>
        <pc:sldMkLst>
          <pc:docMk/>
          <pc:sldMk cId="743842533" sldId="258"/>
        </pc:sldMkLst>
      </pc:sldChg>
      <pc:sldChg chg="addSp modSp mod">
        <pc:chgData name="Salman Shaikh" userId="ad6a1089fb6eed90" providerId="LiveId" clId="{B155BBA0-D332-4DCF-8FFA-B347612DC92E}" dt="2023-12-07T11:38:41.414" v="855" actId="1076"/>
        <pc:sldMkLst>
          <pc:docMk/>
          <pc:sldMk cId="237996872" sldId="259"/>
        </pc:sldMkLst>
      </pc:sldChg>
      <pc:sldChg chg="addSp delSp modSp mod modAnim">
        <pc:chgData name="Salman Shaikh" userId="ad6a1089fb6eed90" providerId="LiveId" clId="{B155BBA0-D332-4DCF-8FFA-B347612DC92E}" dt="2023-12-07T11:43:57.463" v="888"/>
        <pc:sldMkLst>
          <pc:docMk/>
          <pc:sldMk cId="1445299457" sldId="260"/>
        </pc:sldMkLst>
      </pc:sldChg>
      <pc:sldChg chg="addSp delSp modSp mod modAnim">
        <pc:chgData name="Salman Shaikh" userId="ad6a1089fb6eed90" providerId="LiveId" clId="{B155BBA0-D332-4DCF-8FFA-B347612DC92E}" dt="2023-12-07T12:40:41.124" v="1781"/>
        <pc:sldMkLst>
          <pc:docMk/>
          <pc:sldMk cId="2759286094" sldId="261"/>
        </pc:sldMkLst>
      </pc:sldChg>
      <pc:sldChg chg="addSp modSp mod">
        <pc:chgData name="Salman Shaikh" userId="ad6a1089fb6eed90" providerId="LiveId" clId="{B155BBA0-D332-4DCF-8FFA-B347612DC92E}" dt="2023-12-07T11:41:06.675" v="880" actId="14100"/>
        <pc:sldMkLst>
          <pc:docMk/>
          <pc:sldMk cId="1750081108" sldId="262"/>
        </pc:sldMkLst>
      </pc:sldChg>
      <pc:sldChg chg="addSp delSp modSp add mod modAnim">
        <pc:chgData name="Salman Shaikh" userId="ad6a1089fb6eed90" providerId="LiveId" clId="{B155BBA0-D332-4DCF-8FFA-B347612DC92E}" dt="2023-12-07T12:46:55.369" v="1800"/>
        <pc:sldMkLst>
          <pc:docMk/>
          <pc:sldMk cId="3224913541" sldId="263"/>
        </pc:sldMkLst>
      </pc:sldChg>
    </pc:docChg>
  </pc:docChgLst>
  <pc:docChgLst>
    <pc:chgData name="Salman Shaikh" userId="ad6a1089fb6eed90" providerId="LiveId" clId="{A4CB8FDC-3A7E-4138-934E-9973F0CAD604}"/>
    <pc:docChg chg="undo custSel addSld delSld modSld">
      <pc:chgData name="Salman Shaikh" userId="ad6a1089fb6eed90" providerId="LiveId" clId="{A4CB8FDC-3A7E-4138-934E-9973F0CAD604}" dt="2024-12-31T11:24:03.577" v="975" actId="14100"/>
      <pc:docMkLst>
        <pc:docMk/>
      </pc:docMkLst>
      <pc:sldChg chg="add modTransition">
        <pc:chgData name="Salman Shaikh" userId="ad6a1089fb6eed90" providerId="LiveId" clId="{A4CB8FDC-3A7E-4138-934E-9973F0CAD604}" dt="2024-12-31T07:14:26.280" v="259"/>
        <pc:sldMkLst>
          <pc:docMk/>
          <pc:sldMk cId="3000919742" sldId="256"/>
        </pc:sldMkLst>
      </pc:sldChg>
      <pc:sldChg chg="modSp mod">
        <pc:chgData name="Salman Shaikh" userId="ad6a1089fb6eed90" providerId="LiveId" clId="{A4CB8FDC-3A7E-4138-934E-9973F0CAD604}" dt="2024-12-31T10:27:54.004" v="927" actId="113"/>
        <pc:sldMkLst>
          <pc:docMk/>
          <pc:sldMk cId="1759261050" sldId="257"/>
        </pc:sldMkLst>
        <pc:spChg chg="mod">
          <ac:chgData name="Salman Shaikh" userId="ad6a1089fb6eed90" providerId="LiveId" clId="{A4CB8FDC-3A7E-4138-934E-9973F0CAD604}" dt="2024-12-31T10:27:54.004" v="927" actId="113"/>
          <ac:spMkLst>
            <pc:docMk/>
            <pc:sldMk cId="1759261050" sldId="257"/>
            <ac:spMk id="3" creationId="{CBF3F0FC-B29E-B09E-30C0-94BEE305E930}"/>
          </ac:spMkLst>
        </pc:spChg>
        <pc:spChg chg="mod">
          <ac:chgData name="Salman Shaikh" userId="ad6a1089fb6eed90" providerId="LiveId" clId="{A4CB8FDC-3A7E-4138-934E-9973F0CAD604}" dt="2024-12-31T03:26:24.814" v="231" actId="20577"/>
          <ac:spMkLst>
            <pc:docMk/>
            <pc:sldMk cId="1759261050" sldId="257"/>
            <ac:spMk id="8" creationId="{167B0FBE-2204-FCB0-16AA-67ED4D9A585F}"/>
          </ac:spMkLst>
        </pc:spChg>
      </pc:sldChg>
      <pc:sldChg chg="delSp modSp add del mod">
        <pc:chgData name="Salman Shaikh" userId="ad6a1089fb6eed90" providerId="LiveId" clId="{A4CB8FDC-3A7E-4138-934E-9973F0CAD604}" dt="2024-12-31T10:15:27.498" v="828" actId="20577"/>
        <pc:sldMkLst>
          <pc:docMk/>
          <pc:sldMk cId="3929804186" sldId="258"/>
        </pc:sldMkLst>
        <pc:graphicFrameChg chg="mod">
          <ac:chgData name="Salman Shaikh" userId="ad6a1089fb6eed90" providerId="LiveId" clId="{A4CB8FDC-3A7E-4138-934E-9973F0CAD604}" dt="2024-12-31T10:15:27.498" v="828" actId="20577"/>
          <ac:graphicFrameMkLst>
            <pc:docMk/>
            <pc:sldMk cId="3929804186" sldId="258"/>
            <ac:graphicFrameMk id="2" creationId="{00000000-0000-0000-0000-000000000000}"/>
          </ac:graphicFrameMkLst>
        </pc:graphicFrameChg>
        <pc:picChg chg="del">
          <ac:chgData name="Salman Shaikh" userId="ad6a1089fb6eed90" providerId="LiveId" clId="{A4CB8FDC-3A7E-4138-934E-9973F0CAD604}" dt="2024-12-31T03:29:26.413" v="233" actId="478"/>
          <ac:picMkLst>
            <pc:docMk/>
            <pc:sldMk cId="3929804186" sldId="258"/>
            <ac:picMk id="3" creationId="{00000000-0000-0000-0000-000000000000}"/>
          </ac:picMkLst>
        </pc:picChg>
      </pc:sldChg>
      <pc:sldChg chg="del">
        <pc:chgData name="Salman Shaikh" userId="ad6a1089fb6eed90" providerId="LiveId" clId="{A4CB8FDC-3A7E-4138-934E-9973F0CAD604}" dt="2024-12-31T03:19:40.502" v="1" actId="47"/>
        <pc:sldMkLst>
          <pc:docMk/>
          <pc:sldMk cId="237996872" sldId="259"/>
        </pc:sldMkLst>
      </pc:sldChg>
      <pc:sldChg chg="delSp add del mod">
        <pc:chgData name="Salman Shaikh" userId="ad6a1089fb6eed90" providerId="LiveId" clId="{A4CB8FDC-3A7E-4138-934E-9973F0CAD604}" dt="2024-12-31T06:34:19.731" v="257"/>
        <pc:sldMkLst>
          <pc:docMk/>
          <pc:sldMk cId="3617097438" sldId="259"/>
        </pc:sldMkLst>
        <pc:picChg chg="del">
          <ac:chgData name="Salman Shaikh" userId="ad6a1089fb6eed90" providerId="LiveId" clId="{A4CB8FDC-3A7E-4138-934E-9973F0CAD604}" dt="2024-12-31T03:29:34.597" v="235" actId="478"/>
          <ac:picMkLst>
            <pc:docMk/>
            <pc:sldMk cId="3617097438" sldId="259"/>
            <ac:picMk id="7" creationId="{00000000-0000-0000-0000-000000000000}"/>
          </ac:picMkLst>
        </pc:picChg>
      </pc:sldChg>
      <pc:sldChg chg="del">
        <pc:chgData name="Salman Shaikh" userId="ad6a1089fb6eed90" providerId="LiveId" clId="{A4CB8FDC-3A7E-4138-934E-9973F0CAD604}" dt="2024-12-31T03:19:47.902" v="2" actId="47"/>
        <pc:sldMkLst>
          <pc:docMk/>
          <pc:sldMk cId="1445299457" sldId="260"/>
        </pc:sldMkLst>
      </pc:sldChg>
      <pc:sldChg chg="delSp add del mod">
        <pc:chgData name="Salman Shaikh" userId="ad6a1089fb6eed90" providerId="LiveId" clId="{A4CB8FDC-3A7E-4138-934E-9973F0CAD604}" dt="2024-12-31T06:34:19.731" v="257"/>
        <pc:sldMkLst>
          <pc:docMk/>
          <pc:sldMk cId="1967929523" sldId="260"/>
        </pc:sldMkLst>
        <pc:picChg chg="del">
          <ac:chgData name="Salman Shaikh" userId="ad6a1089fb6eed90" providerId="LiveId" clId="{A4CB8FDC-3A7E-4138-934E-9973F0CAD604}" dt="2024-12-31T03:30:22.135" v="247" actId="478"/>
          <ac:picMkLst>
            <pc:docMk/>
            <pc:sldMk cId="1967929523" sldId="260"/>
            <ac:picMk id="19" creationId="{00000000-0000-0000-0000-000000000000}"/>
          </ac:picMkLst>
        </pc:picChg>
      </pc:sldChg>
      <pc:sldChg chg="delSp add del mod">
        <pc:chgData name="Salman Shaikh" userId="ad6a1089fb6eed90" providerId="LiveId" clId="{A4CB8FDC-3A7E-4138-934E-9973F0CAD604}" dt="2024-12-31T06:34:19.731" v="257"/>
        <pc:sldMkLst>
          <pc:docMk/>
          <pc:sldMk cId="3002845444" sldId="261"/>
        </pc:sldMkLst>
        <pc:picChg chg="del">
          <ac:chgData name="Salman Shaikh" userId="ad6a1089fb6eed90" providerId="LiveId" clId="{A4CB8FDC-3A7E-4138-934E-9973F0CAD604}" dt="2024-12-31T03:30:24.896" v="248" actId="478"/>
          <ac:picMkLst>
            <pc:docMk/>
            <pc:sldMk cId="3002845444" sldId="261"/>
            <ac:picMk id="19" creationId="{00000000-0000-0000-0000-000000000000}"/>
          </ac:picMkLst>
        </pc:picChg>
      </pc:sldChg>
      <pc:sldChg chg="delSp add del mod">
        <pc:chgData name="Salman Shaikh" userId="ad6a1089fb6eed90" providerId="LiveId" clId="{A4CB8FDC-3A7E-4138-934E-9973F0CAD604}" dt="2024-12-31T06:34:19.731" v="257"/>
        <pc:sldMkLst>
          <pc:docMk/>
          <pc:sldMk cId="2505524474" sldId="262"/>
        </pc:sldMkLst>
        <pc:picChg chg="del">
          <ac:chgData name="Salman Shaikh" userId="ad6a1089fb6eed90" providerId="LiveId" clId="{A4CB8FDC-3A7E-4138-934E-9973F0CAD604}" dt="2024-12-31T03:30:27.140" v="249" actId="478"/>
          <ac:picMkLst>
            <pc:docMk/>
            <pc:sldMk cId="2505524474" sldId="262"/>
            <ac:picMk id="19" creationId="{00000000-0000-0000-0000-000000000000}"/>
          </ac:picMkLst>
        </pc:picChg>
      </pc:sldChg>
      <pc:sldChg chg="delSp modSp add del mod setBg">
        <pc:chgData name="Salman Shaikh" userId="ad6a1089fb6eed90" providerId="LiveId" clId="{A4CB8FDC-3A7E-4138-934E-9973F0CAD604}" dt="2024-12-31T08:40:47.395" v="483" actId="1440"/>
        <pc:sldMkLst>
          <pc:docMk/>
          <pc:sldMk cId="1683042453" sldId="263"/>
        </pc:sldMkLst>
        <pc:picChg chg="mod">
          <ac:chgData name="Salman Shaikh" userId="ad6a1089fb6eed90" providerId="LiveId" clId="{A4CB8FDC-3A7E-4138-934E-9973F0CAD604}" dt="2024-12-31T08:40:47.395" v="483" actId="1440"/>
          <ac:picMkLst>
            <pc:docMk/>
            <pc:sldMk cId="1683042453" sldId="263"/>
            <ac:picMk id="3" creationId="{00000000-0000-0000-0000-000000000000}"/>
          </ac:picMkLst>
        </pc:picChg>
        <pc:picChg chg="del">
          <ac:chgData name="Salman Shaikh" userId="ad6a1089fb6eed90" providerId="LiveId" clId="{A4CB8FDC-3A7E-4138-934E-9973F0CAD604}" dt="2024-12-31T03:29:50.717" v="240" actId="478"/>
          <ac:picMkLst>
            <pc:docMk/>
            <pc:sldMk cId="1683042453" sldId="263"/>
            <ac:picMk id="5" creationId="{00000000-0000-0000-0000-000000000000}"/>
          </ac:picMkLst>
        </pc:picChg>
      </pc:sldChg>
      <pc:sldChg chg="delSp modSp add del mod setBg">
        <pc:chgData name="Salman Shaikh" userId="ad6a1089fb6eed90" providerId="LiveId" clId="{A4CB8FDC-3A7E-4138-934E-9973F0CAD604}" dt="2024-12-31T08:41:33.789" v="490" actId="1440"/>
        <pc:sldMkLst>
          <pc:docMk/>
          <pc:sldMk cId="55826232" sldId="264"/>
        </pc:sldMkLst>
        <pc:picChg chg="mod">
          <ac:chgData name="Salman Shaikh" userId="ad6a1089fb6eed90" providerId="LiveId" clId="{A4CB8FDC-3A7E-4138-934E-9973F0CAD604}" dt="2024-12-31T08:41:33.789" v="490" actId="1440"/>
          <ac:picMkLst>
            <pc:docMk/>
            <pc:sldMk cId="55826232" sldId="264"/>
            <ac:picMk id="6" creationId="{00000000-0000-0000-0000-000000000000}"/>
          </ac:picMkLst>
        </pc:picChg>
        <pc:picChg chg="del">
          <ac:chgData name="Salman Shaikh" userId="ad6a1089fb6eed90" providerId="LiveId" clId="{A4CB8FDC-3A7E-4138-934E-9973F0CAD604}" dt="2024-12-31T03:30:09.996" v="242" actId="478"/>
          <ac:picMkLst>
            <pc:docMk/>
            <pc:sldMk cId="55826232" sldId="264"/>
            <ac:picMk id="19" creationId="{00000000-0000-0000-0000-000000000000}"/>
          </ac:picMkLst>
        </pc:picChg>
      </pc:sldChg>
      <pc:sldChg chg="del">
        <pc:chgData name="Salman Shaikh" userId="ad6a1089fb6eed90" providerId="LiveId" clId="{A4CB8FDC-3A7E-4138-934E-9973F0CAD604}" dt="2024-12-31T03:19:47.902" v="2" actId="47"/>
        <pc:sldMkLst>
          <pc:docMk/>
          <pc:sldMk cId="4150285155" sldId="264"/>
        </pc:sldMkLst>
      </pc:sldChg>
      <pc:sldChg chg="delSp add del mod">
        <pc:chgData name="Salman Shaikh" userId="ad6a1089fb6eed90" providerId="LiveId" clId="{A4CB8FDC-3A7E-4138-934E-9973F0CAD604}" dt="2024-12-31T08:25:50.582" v="383" actId="47"/>
        <pc:sldMkLst>
          <pc:docMk/>
          <pc:sldMk cId="4226868332" sldId="266"/>
        </pc:sldMkLst>
        <pc:picChg chg="del">
          <ac:chgData name="Salman Shaikh" userId="ad6a1089fb6eed90" providerId="LiveId" clId="{A4CB8FDC-3A7E-4138-934E-9973F0CAD604}" dt="2024-12-31T03:30:17.585" v="245" actId="478"/>
          <ac:picMkLst>
            <pc:docMk/>
            <pc:sldMk cId="4226868332" sldId="266"/>
            <ac:picMk id="8" creationId="{00000000-0000-0000-0000-000000000000}"/>
          </ac:picMkLst>
        </pc:picChg>
      </pc:sldChg>
      <pc:sldChg chg="delSp add del mod">
        <pc:chgData name="Salman Shaikh" userId="ad6a1089fb6eed90" providerId="LiveId" clId="{A4CB8FDC-3A7E-4138-934E-9973F0CAD604}" dt="2024-12-31T08:25:52.194" v="384" actId="47"/>
        <pc:sldMkLst>
          <pc:docMk/>
          <pc:sldMk cId="193906882" sldId="267"/>
        </pc:sldMkLst>
        <pc:picChg chg="del">
          <ac:chgData name="Salman Shaikh" userId="ad6a1089fb6eed90" providerId="LiveId" clId="{A4CB8FDC-3A7E-4138-934E-9973F0CAD604}" dt="2024-12-31T03:30:19.775" v="246" actId="478"/>
          <ac:picMkLst>
            <pc:docMk/>
            <pc:sldMk cId="193906882" sldId="267"/>
            <ac:picMk id="7" creationId="{00000000-0000-0000-0000-000000000000}"/>
          </ac:picMkLst>
        </pc:picChg>
      </pc:sldChg>
      <pc:sldChg chg="modSp add del modTransition">
        <pc:chgData name="Salman Shaikh" userId="ad6a1089fb6eed90" providerId="LiveId" clId="{A4CB8FDC-3A7E-4138-934E-9973F0CAD604}" dt="2024-12-31T08:35:51.426" v="444" actId="207"/>
        <pc:sldMkLst>
          <pc:docMk/>
          <pc:sldMk cId="2495825088" sldId="268"/>
        </pc:sldMkLst>
        <pc:spChg chg="mod">
          <ac:chgData name="Salman Shaikh" userId="ad6a1089fb6eed90" providerId="LiveId" clId="{A4CB8FDC-3A7E-4138-934E-9973F0CAD604}" dt="2024-12-31T08:35:51.426" v="444" actId="207"/>
          <ac:spMkLst>
            <pc:docMk/>
            <pc:sldMk cId="2495825088" sldId="268"/>
            <ac:spMk id="14" creationId="{C8E9C92B-1B62-774C-DEDA-2E09BBCC2E1A}"/>
          </ac:spMkLst>
        </pc:spChg>
      </pc:sldChg>
      <pc:sldChg chg="modSp add del mod setBg">
        <pc:chgData name="Salman Shaikh" userId="ad6a1089fb6eed90" providerId="LiveId" clId="{A4CB8FDC-3A7E-4138-934E-9973F0CAD604}" dt="2024-12-31T08:40:59.262" v="485" actId="1440"/>
        <pc:sldMkLst>
          <pc:docMk/>
          <pc:sldMk cId="3452093934" sldId="269"/>
        </pc:sldMkLst>
        <pc:picChg chg="mod">
          <ac:chgData name="Salman Shaikh" userId="ad6a1089fb6eed90" providerId="LiveId" clId="{A4CB8FDC-3A7E-4138-934E-9973F0CAD604}" dt="2024-12-31T08:40:59.262" v="485" actId="1440"/>
          <ac:picMkLst>
            <pc:docMk/>
            <pc:sldMk cId="3452093934" sldId="269"/>
            <ac:picMk id="4" creationId="{00000000-0000-0000-0000-000000000000}"/>
          </ac:picMkLst>
        </pc:picChg>
        <pc:picChg chg="mod">
          <ac:chgData name="Salman Shaikh" userId="ad6a1089fb6eed90" providerId="LiveId" clId="{A4CB8FDC-3A7E-4138-934E-9973F0CAD604}" dt="2024-12-31T08:40:59.262" v="485" actId="1440"/>
          <ac:picMkLst>
            <pc:docMk/>
            <pc:sldMk cId="3452093934" sldId="269"/>
            <ac:picMk id="7" creationId="{00000000-0000-0000-0000-000000000000}"/>
          </ac:picMkLst>
        </pc:picChg>
        <pc:picChg chg="mod">
          <ac:chgData name="Salman Shaikh" userId="ad6a1089fb6eed90" providerId="LiveId" clId="{A4CB8FDC-3A7E-4138-934E-9973F0CAD604}" dt="2024-12-31T08:40:59.262" v="485" actId="1440"/>
          <ac:picMkLst>
            <pc:docMk/>
            <pc:sldMk cId="3452093934" sldId="269"/>
            <ac:picMk id="9" creationId="{00000000-0000-0000-0000-000000000000}"/>
          </ac:picMkLst>
        </pc:picChg>
      </pc:sldChg>
      <pc:sldChg chg="modSp add del mod setBg">
        <pc:chgData name="Salman Shaikh" userId="ad6a1089fb6eed90" providerId="LiveId" clId="{A4CB8FDC-3A7E-4138-934E-9973F0CAD604}" dt="2024-12-31T08:41:10.334" v="486" actId="1440"/>
        <pc:sldMkLst>
          <pc:docMk/>
          <pc:sldMk cId="909958305" sldId="270"/>
        </pc:sldMkLst>
        <pc:picChg chg="mod">
          <ac:chgData name="Salman Shaikh" userId="ad6a1089fb6eed90" providerId="LiveId" clId="{A4CB8FDC-3A7E-4138-934E-9973F0CAD604}" dt="2024-12-31T08:41:10.334" v="486" actId="1440"/>
          <ac:picMkLst>
            <pc:docMk/>
            <pc:sldMk cId="909958305" sldId="270"/>
            <ac:picMk id="5" creationId="{00000000-0000-0000-0000-000000000000}"/>
          </ac:picMkLst>
        </pc:picChg>
        <pc:picChg chg="mod">
          <ac:chgData name="Salman Shaikh" userId="ad6a1089fb6eed90" providerId="LiveId" clId="{A4CB8FDC-3A7E-4138-934E-9973F0CAD604}" dt="2024-12-31T08:41:10.334" v="486" actId="1440"/>
          <ac:picMkLst>
            <pc:docMk/>
            <pc:sldMk cId="909958305" sldId="270"/>
            <ac:picMk id="6" creationId="{00000000-0000-0000-0000-000000000000}"/>
          </ac:picMkLst>
        </pc:picChg>
        <pc:picChg chg="mod">
          <ac:chgData name="Salman Shaikh" userId="ad6a1089fb6eed90" providerId="LiveId" clId="{A4CB8FDC-3A7E-4138-934E-9973F0CAD604}" dt="2024-12-31T08:41:10.334" v="486" actId="1440"/>
          <ac:picMkLst>
            <pc:docMk/>
            <pc:sldMk cId="909958305" sldId="270"/>
            <ac:picMk id="7" creationId="{00000000-0000-0000-0000-000000000000}"/>
          </ac:picMkLst>
        </pc:picChg>
        <pc:picChg chg="mod">
          <ac:chgData name="Salman Shaikh" userId="ad6a1089fb6eed90" providerId="LiveId" clId="{A4CB8FDC-3A7E-4138-934E-9973F0CAD604}" dt="2024-12-31T08:41:10.334" v="486" actId="1440"/>
          <ac:picMkLst>
            <pc:docMk/>
            <pc:sldMk cId="909958305" sldId="270"/>
            <ac:picMk id="11" creationId="{00000000-0000-0000-0000-000000000000}"/>
          </ac:picMkLst>
        </pc:picChg>
      </pc:sldChg>
      <pc:sldChg chg="modSp add del mod setBg">
        <pc:chgData name="Salman Shaikh" userId="ad6a1089fb6eed90" providerId="LiveId" clId="{A4CB8FDC-3A7E-4138-934E-9973F0CAD604}" dt="2024-12-31T06:35:21.774" v="258" actId="1440"/>
        <pc:sldMkLst>
          <pc:docMk/>
          <pc:sldMk cId="4282001712" sldId="271"/>
        </pc:sldMkLst>
        <pc:picChg chg="mod">
          <ac:chgData name="Salman Shaikh" userId="ad6a1089fb6eed90" providerId="LiveId" clId="{A4CB8FDC-3A7E-4138-934E-9973F0CAD604}" dt="2024-12-31T06:35:21.774" v="258" actId="1440"/>
          <ac:picMkLst>
            <pc:docMk/>
            <pc:sldMk cId="4282001712" sldId="271"/>
            <ac:picMk id="9" creationId="{00000000-0000-0000-0000-000000000000}"/>
          </ac:picMkLst>
        </pc:picChg>
      </pc:sldChg>
      <pc:sldChg chg="add modTransition">
        <pc:chgData name="Salman Shaikh" userId="ad6a1089fb6eed90" providerId="LiveId" clId="{A4CB8FDC-3A7E-4138-934E-9973F0CAD604}" dt="2024-12-31T07:14:26.280" v="259"/>
        <pc:sldMkLst>
          <pc:docMk/>
          <pc:sldMk cId="523676797" sldId="272"/>
        </pc:sldMkLst>
      </pc:sldChg>
      <pc:sldChg chg="delSp add del mod">
        <pc:chgData name="Salman Shaikh" userId="ad6a1089fb6eed90" providerId="LiveId" clId="{A4CB8FDC-3A7E-4138-934E-9973F0CAD604}" dt="2024-12-31T06:34:19.731" v="257"/>
        <pc:sldMkLst>
          <pc:docMk/>
          <pc:sldMk cId="2438322578" sldId="273"/>
        </pc:sldMkLst>
        <pc:picChg chg="del">
          <ac:chgData name="Salman Shaikh" userId="ad6a1089fb6eed90" providerId="LiveId" clId="{A4CB8FDC-3A7E-4138-934E-9973F0CAD604}" dt="2024-12-31T03:29:30.593" v="234" actId="478"/>
          <ac:picMkLst>
            <pc:docMk/>
            <pc:sldMk cId="2438322578" sldId="273"/>
            <ac:picMk id="8" creationId="{00000000-0000-0000-0000-000000000000}"/>
          </ac:picMkLst>
        </pc:picChg>
      </pc:sldChg>
      <pc:sldChg chg="delSp add del mod">
        <pc:chgData name="Salman Shaikh" userId="ad6a1089fb6eed90" providerId="LiveId" clId="{A4CB8FDC-3A7E-4138-934E-9973F0CAD604}" dt="2024-12-31T06:34:19.731" v="257"/>
        <pc:sldMkLst>
          <pc:docMk/>
          <pc:sldMk cId="3275920060" sldId="274"/>
        </pc:sldMkLst>
        <pc:picChg chg="del">
          <ac:chgData name="Salman Shaikh" userId="ad6a1089fb6eed90" providerId="LiveId" clId="{A4CB8FDC-3A7E-4138-934E-9973F0CAD604}" dt="2024-12-31T03:29:39.081" v="236" actId="478"/>
          <ac:picMkLst>
            <pc:docMk/>
            <pc:sldMk cId="3275920060" sldId="274"/>
            <ac:picMk id="8" creationId="{00000000-0000-0000-0000-000000000000}"/>
          </ac:picMkLst>
        </pc:picChg>
      </pc:sldChg>
      <pc:sldChg chg="del">
        <pc:chgData name="Salman Shaikh" userId="ad6a1089fb6eed90" providerId="LiveId" clId="{A4CB8FDC-3A7E-4138-934E-9973F0CAD604}" dt="2024-12-31T03:19:47.902" v="2" actId="47"/>
        <pc:sldMkLst>
          <pc:docMk/>
          <pc:sldMk cId="220398264" sldId="275"/>
        </pc:sldMkLst>
      </pc:sldChg>
      <pc:sldChg chg="add del">
        <pc:chgData name="Salman Shaikh" userId="ad6a1089fb6eed90" providerId="LiveId" clId="{A4CB8FDC-3A7E-4138-934E-9973F0CAD604}" dt="2024-12-31T06:34:19.731" v="257"/>
        <pc:sldMkLst>
          <pc:docMk/>
          <pc:sldMk cId="2496925379" sldId="275"/>
        </pc:sldMkLst>
      </pc:sldChg>
      <pc:sldChg chg="delSp add del mod">
        <pc:chgData name="Salman Shaikh" userId="ad6a1089fb6eed90" providerId="LiveId" clId="{A4CB8FDC-3A7E-4138-934E-9973F0CAD604}" dt="2024-12-31T06:34:19.731" v="257"/>
        <pc:sldMkLst>
          <pc:docMk/>
          <pc:sldMk cId="542647311" sldId="276"/>
        </pc:sldMkLst>
        <pc:picChg chg="del">
          <ac:chgData name="Salman Shaikh" userId="ad6a1089fb6eed90" providerId="LiveId" clId="{A4CB8FDC-3A7E-4138-934E-9973F0CAD604}" dt="2024-12-31T03:29:41.292" v="237" actId="478"/>
          <ac:picMkLst>
            <pc:docMk/>
            <pc:sldMk cId="542647311" sldId="276"/>
            <ac:picMk id="8" creationId="{00000000-0000-0000-0000-000000000000}"/>
          </ac:picMkLst>
        </pc:picChg>
      </pc:sldChg>
      <pc:sldChg chg="del">
        <pc:chgData name="Salman Shaikh" userId="ad6a1089fb6eed90" providerId="LiveId" clId="{A4CB8FDC-3A7E-4138-934E-9973F0CAD604}" dt="2024-12-31T03:19:47.902" v="2" actId="47"/>
        <pc:sldMkLst>
          <pc:docMk/>
          <pc:sldMk cId="2200868627" sldId="276"/>
        </pc:sldMkLst>
      </pc:sldChg>
      <pc:sldChg chg="del">
        <pc:chgData name="Salman Shaikh" userId="ad6a1089fb6eed90" providerId="LiveId" clId="{A4CB8FDC-3A7E-4138-934E-9973F0CAD604}" dt="2024-12-31T03:19:47.902" v="2" actId="47"/>
        <pc:sldMkLst>
          <pc:docMk/>
          <pc:sldMk cId="2773710146" sldId="277"/>
        </pc:sldMkLst>
      </pc:sldChg>
      <pc:sldChg chg="addSp delSp modSp add del mod modAnim">
        <pc:chgData name="Salman Shaikh" userId="ad6a1089fb6eed90" providerId="LiveId" clId="{A4CB8FDC-3A7E-4138-934E-9973F0CAD604}" dt="2024-12-31T08:22:36.153" v="301"/>
        <pc:sldMkLst>
          <pc:docMk/>
          <pc:sldMk cId="4265439060" sldId="277"/>
        </pc:sldMkLst>
        <pc:spChg chg="mod">
          <ac:chgData name="Salman Shaikh" userId="ad6a1089fb6eed90" providerId="LiveId" clId="{A4CB8FDC-3A7E-4138-934E-9973F0CAD604}" dt="2024-12-31T08:22:07.495" v="295" actId="1036"/>
          <ac:spMkLst>
            <pc:docMk/>
            <pc:sldMk cId="4265439060" sldId="277"/>
            <ac:spMk id="6" creationId="{00000000-0000-0000-0000-000000000000}"/>
          </ac:spMkLst>
        </pc:spChg>
        <pc:spChg chg="mod">
          <ac:chgData name="Salman Shaikh" userId="ad6a1089fb6eed90" providerId="LiveId" clId="{A4CB8FDC-3A7E-4138-934E-9973F0CAD604}" dt="2024-12-31T08:22:07.495" v="295" actId="1036"/>
          <ac:spMkLst>
            <pc:docMk/>
            <pc:sldMk cId="4265439060" sldId="277"/>
            <ac:spMk id="7" creationId="{00000000-0000-0000-0000-000000000000}"/>
          </ac:spMkLst>
        </pc:spChg>
        <pc:grpChg chg="mod">
          <ac:chgData name="Salman Shaikh" userId="ad6a1089fb6eed90" providerId="LiveId" clId="{A4CB8FDC-3A7E-4138-934E-9973F0CAD604}" dt="2024-12-31T08:22:07.495" v="295" actId="1036"/>
          <ac:grpSpMkLst>
            <pc:docMk/>
            <pc:sldMk cId="4265439060" sldId="277"/>
            <ac:grpSpMk id="10" creationId="{00000000-0000-0000-0000-000000000000}"/>
          </ac:grpSpMkLst>
        </pc:grpChg>
        <pc:grpChg chg="mod">
          <ac:chgData name="Salman Shaikh" userId="ad6a1089fb6eed90" providerId="LiveId" clId="{A4CB8FDC-3A7E-4138-934E-9973F0CAD604}" dt="2024-12-31T08:22:07.495" v="295" actId="1036"/>
          <ac:grpSpMkLst>
            <pc:docMk/>
            <pc:sldMk cId="4265439060" sldId="277"/>
            <ac:grpSpMk id="13" creationId="{00000000-0000-0000-0000-000000000000}"/>
          </ac:grpSpMkLst>
        </pc:grpChg>
        <pc:picChg chg="add mod">
          <ac:chgData name="Salman Shaikh" userId="ad6a1089fb6eed90" providerId="LiveId" clId="{A4CB8FDC-3A7E-4138-934E-9973F0CAD604}" dt="2024-12-31T08:22:25.690" v="299" actId="207"/>
          <ac:picMkLst>
            <pc:docMk/>
            <pc:sldMk cId="4265439060" sldId="277"/>
            <ac:picMk id="5" creationId="{58CA3205-762F-71FA-43F0-19EB188E8500}"/>
          </ac:picMkLst>
        </pc:picChg>
        <pc:picChg chg="del">
          <ac:chgData name="Salman Shaikh" userId="ad6a1089fb6eed90" providerId="LiveId" clId="{A4CB8FDC-3A7E-4138-934E-9973F0CAD604}" dt="2024-12-31T03:29:44.091" v="238" actId="478"/>
          <ac:picMkLst>
            <pc:docMk/>
            <pc:sldMk cId="4265439060" sldId="277"/>
            <ac:picMk id="8" creationId="{00000000-0000-0000-0000-000000000000}"/>
          </ac:picMkLst>
        </pc:picChg>
        <pc:picChg chg="add mod">
          <ac:chgData name="Salman Shaikh" userId="ad6a1089fb6eed90" providerId="LiveId" clId="{A4CB8FDC-3A7E-4138-934E-9973F0CAD604}" dt="2024-12-31T08:22:22.561" v="298" actId="207"/>
          <ac:picMkLst>
            <pc:docMk/>
            <pc:sldMk cId="4265439060" sldId="277"/>
            <ac:picMk id="9" creationId="{427394D2-48BE-FA8A-62DF-742D1AE57EC6}"/>
          </ac:picMkLst>
        </pc:picChg>
      </pc:sldChg>
      <pc:sldChg chg="delSp add del mod">
        <pc:chgData name="Salman Shaikh" userId="ad6a1089fb6eed90" providerId="LiveId" clId="{A4CB8FDC-3A7E-4138-934E-9973F0CAD604}" dt="2024-12-31T06:34:19.731" v="257"/>
        <pc:sldMkLst>
          <pc:docMk/>
          <pc:sldMk cId="1432959066" sldId="278"/>
        </pc:sldMkLst>
        <pc:picChg chg="del">
          <ac:chgData name="Salman Shaikh" userId="ad6a1089fb6eed90" providerId="LiveId" clId="{A4CB8FDC-3A7E-4138-934E-9973F0CAD604}" dt="2024-12-31T03:29:46.572" v="239" actId="478"/>
          <ac:picMkLst>
            <pc:docMk/>
            <pc:sldMk cId="1432959066" sldId="278"/>
            <ac:picMk id="8" creationId="{00000000-0000-0000-0000-000000000000}"/>
          </ac:picMkLst>
        </pc:picChg>
      </pc:sldChg>
      <pc:sldChg chg="add del setBg">
        <pc:chgData name="Salman Shaikh" userId="ad6a1089fb6eed90" providerId="LiveId" clId="{A4CB8FDC-3A7E-4138-934E-9973F0CAD604}" dt="2024-12-31T06:33:33.092" v="255" actId="47"/>
        <pc:sldMkLst>
          <pc:docMk/>
          <pc:sldMk cId="344513807" sldId="279"/>
        </pc:sldMkLst>
      </pc:sldChg>
      <pc:sldChg chg="del">
        <pc:chgData name="Salman Shaikh" userId="ad6a1089fb6eed90" providerId="LiveId" clId="{A4CB8FDC-3A7E-4138-934E-9973F0CAD604}" dt="2024-12-31T03:19:47.902" v="2" actId="47"/>
        <pc:sldMkLst>
          <pc:docMk/>
          <pc:sldMk cId="3658115574" sldId="279"/>
        </pc:sldMkLst>
      </pc:sldChg>
      <pc:sldChg chg="delSp modSp add del mod setBg">
        <pc:chgData name="Salman Shaikh" userId="ad6a1089fb6eed90" providerId="LiveId" clId="{A4CB8FDC-3A7E-4138-934E-9973F0CAD604}" dt="2024-12-31T08:41:29.399" v="489" actId="1440"/>
        <pc:sldMkLst>
          <pc:docMk/>
          <pc:sldMk cId="1639142087" sldId="280"/>
        </pc:sldMkLst>
        <pc:picChg chg="del">
          <ac:chgData name="Salman Shaikh" userId="ad6a1089fb6eed90" providerId="LiveId" clId="{A4CB8FDC-3A7E-4138-934E-9973F0CAD604}" dt="2024-12-31T03:30:07.136" v="241" actId="478"/>
          <ac:picMkLst>
            <pc:docMk/>
            <pc:sldMk cId="1639142087" sldId="280"/>
            <ac:picMk id="5" creationId="{00000000-0000-0000-0000-000000000000}"/>
          </ac:picMkLst>
        </pc:picChg>
        <pc:picChg chg="mod">
          <ac:chgData name="Salman Shaikh" userId="ad6a1089fb6eed90" providerId="LiveId" clId="{A4CB8FDC-3A7E-4138-934E-9973F0CAD604}" dt="2024-12-31T08:41:29.399" v="489" actId="1440"/>
          <ac:picMkLst>
            <pc:docMk/>
            <pc:sldMk cId="1639142087" sldId="280"/>
            <ac:picMk id="8" creationId="{D6F35149-8160-531B-F41F-BE060BF3D988}"/>
          </ac:picMkLst>
        </pc:picChg>
      </pc:sldChg>
      <pc:sldChg chg="del">
        <pc:chgData name="Salman Shaikh" userId="ad6a1089fb6eed90" providerId="LiveId" clId="{A4CB8FDC-3A7E-4138-934E-9973F0CAD604}" dt="2024-12-31T03:19:47.902" v="2" actId="47"/>
        <pc:sldMkLst>
          <pc:docMk/>
          <pc:sldMk cId="2856061459" sldId="280"/>
        </pc:sldMkLst>
      </pc:sldChg>
      <pc:sldChg chg="modSp add del mod setBg">
        <pc:chgData name="Salman Shaikh" userId="ad6a1089fb6eed90" providerId="LiveId" clId="{A4CB8FDC-3A7E-4138-934E-9973F0CAD604}" dt="2024-12-31T08:41:19.512" v="487" actId="1440"/>
        <pc:sldMkLst>
          <pc:docMk/>
          <pc:sldMk cId="976651725" sldId="281"/>
        </pc:sldMkLst>
        <pc:picChg chg="mod">
          <ac:chgData name="Salman Shaikh" userId="ad6a1089fb6eed90" providerId="LiveId" clId="{A4CB8FDC-3A7E-4138-934E-9973F0CAD604}" dt="2024-12-31T08:41:19.512" v="487" actId="1440"/>
          <ac:picMkLst>
            <pc:docMk/>
            <pc:sldMk cId="976651725" sldId="281"/>
            <ac:picMk id="4" creationId="{00000000-0000-0000-0000-000000000000}"/>
          </ac:picMkLst>
        </pc:picChg>
        <pc:picChg chg="mod">
          <ac:chgData name="Salman Shaikh" userId="ad6a1089fb6eed90" providerId="LiveId" clId="{A4CB8FDC-3A7E-4138-934E-9973F0CAD604}" dt="2024-12-31T08:41:19.512" v="487" actId="1440"/>
          <ac:picMkLst>
            <pc:docMk/>
            <pc:sldMk cId="976651725" sldId="281"/>
            <ac:picMk id="7" creationId="{00000000-0000-0000-0000-000000000000}"/>
          </ac:picMkLst>
        </pc:picChg>
        <pc:picChg chg="mod">
          <ac:chgData name="Salman Shaikh" userId="ad6a1089fb6eed90" providerId="LiveId" clId="{A4CB8FDC-3A7E-4138-934E-9973F0CAD604}" dt="2024-12-31T08:41:19.512" v="487" actId="1440"/>
          <ac:picMkLst>
            <pc:docMk/>
            <pc:sldMk cId="976651725" sldId="281"/>
            <ac:picMk id="9" creationId="{00000000-0000-0000-0000-000000000000}"/>
          </ac:picMkLst>
        </pc:picChg>
      </pc:sldChg>
      <pc:sldChg chg="del">
        <pc:chgData name="Salman Shaikh" userId="ad6a1089fb6eed90" providerId="LiveId" clId="{A4CB8FDC-3A7E-4138-934E-9973F0CAD604}" dt="2024-12-31T03:19:47.902" v="2" actId="47"/>
        <pc:sldMkLst>
          <pc:docMk/>
          <pc:sldMk cId="2577397330" sldId="281"/>
        </pc:sldMkLst>
      </pc:sldChg>
      <pc:sldChg chg="delSp modSp add del mod setBg">
        <pc:chgData name="Salman Shaikh" userId="ad6a1089fb6eed90" providerId="LiveId" clId="{A4CB8FDC-3A7E-4138-934E-9973F0CAD604}" dt="2024-12-31T08:41:38.302" v="491" actId="1440"/>
        <pc:sldMkLst>
          <pc:docMk/>
          <pc:sldMk cId="421923278" sldId="282"/>
        </pc:sldMkLst>
        <pc:spChg chg="mod">
          <ac:chgData name="Salman Shaikh" userId="ad6a1089fb6eed90" providerId="LiveId" clId="{A4CB8FDC-3A7E-4138-934E-9973F0CAD604}" dt="2024-12-31T08:25:01.263" v="360" actId="207"/>
          <ac:spMkLst>
            <pc:docMk/>
            <pc:sldMk cId="421923278" sldId="282"/>
            <ac:spMk id="9" creationId="{00000000-0000-0000-0000-000000000000}"/>
          </ac:spMkLst>
        </pc:spChg>
        <pc:spChg chg="mod">
          <ac:chgData name="Salman Shaikh" userId="ad6a1089fb6eed90" providerId="LiveId" clId="{A4CB8FDC-3A7E-4138-934E-9973F0CAD604}" dt="2024-12-31T08:25:03.503" v="361" actId="207"/>
          <ac:spMkLst>
            <pc:docMk/>
            <pc:sldMk cId="421923278" sldId="282"/>
            <ac:spMk id="13" creationId="{00000000-0000-0000-0000-000000000000}"/>
          </ac:spMkLst>
        </pc:spChg>
        <pc:picChg chg="mod">
          <ac:chgData name="Salman Shaikh" userId="ad6a1089fb6eed90" providerId="LiveId" clId="{A4CB8FDC-3A7E-4138-934E-9973F0CAD604}" dt="2024-12-31T08:41:38.302" v="491" actId="1440"/>
          <ac:picMkLst>
            <pc:docMk/>
            <pc:sldMk cId="421923278" sldId="282"/>
            <ac:picMk id="3" creationId="{00000000-0000-0000-0000-000000000000}"/>
          </ac:picMkLst>
        </pc:picChg>
        <pc:picChg chg="mod">
          <ac:chgData name="Salman Shaikh" userId="ad6a1089fb6eed90" providerId="LiveId" clId="{A4CB8FDC-3A7E-4138-934E-9973F0CAD604}" dt="2024-12-31T08:41:38.302" v="491" actId="1440"/>
          <ac:picMkLst>
            <pc:docMk/>
            <pc:sldMk cId="421923278" sldId="282"/>
            <ac:picMk id="7" creationId="{00000000-0000-0000-0000-000000000000}"/>
          </ac:picMkLst>
        </pc:picChg>
        <pc:picChg chg="del">
          <ac:chgData name="Salman Shaikh" userId="ad6a1089fb6eed90" providerId="LiveId" clId="{A4CB8FDC-3A7E-4138-934E-9973F0CAD604}" dt="2024-12-31T03:30:12.191" v="243" actId="478"/>
          <ac:picMkLst>
            <pc:docMk/>
            <pc:sldMk cId="421923278" sldId="282"/>
            <ac:picMk id="19" creationId="{00000000-0000-0000-0000-000000000000}"/>
          </ac:picMkLst>
        </pc:picChg>
      </pc:sldChg>
      <pc:sldChg chg="del">
        <pc:chgData name="Salman Shaikh" userId="ad6a1089fb6eed90" providerId="LiveId" clId="{A4CB8FDC-3A7E-4138-934E-9973F0CAD604}" dt="2024-12-31T03:19:47.902" v="2" actId="47"/>
        <pc:sldMkLst>
          <pc:docMk/>
          <pc:sldMk cId="3728092835" sldId="282"/>
        </pc:sldMkLst>
      </pc:sldChg>
      <pc:sldChg chg="addSp delSp modSp add del mod setBg">
        <pc:chgData name="Salman Shaikh" userId="ad6a1089fb6eed90" providerId="LiveId" clId="{A4CB8FDC-3A7E-4138-934E-9973F0CAD604}" dt="2024-12-31T08:41:45.101" v="492" actId="1440"/>
        <pc:sldMkLst>
          <pc:docMk/>
          <pc:sldMk cId="498889777" sldId="283"/>
        </pc:sldMkLst>
        <pc:spChg chg="add mod">
          <ac:chgData name="Salman Shaikh" userId="ad6a1089fb6eed90" providerId="LiveId" clId="{A4CB8FDC-3A7E-4138-934E-9973F0CAD604}" dt="2024-12-31T08:24:52.390" v="358" actId="20577"/>
          <ac:spMkLst>
            <pc:docMk/>
            <pc:sldMk cId="498889777" sldId="283"/>
            <ac:spMk id="3" creationId="{A4EB6ED4-EE59-1EDD-E794-50111D178648}"/>
          </ac:spMkLst>
        </pc:spChg>
        <pc:spChg chg="add mod">
          <ac:chgData name="Salman Shaikh" userId="ad6a1089fb6eed90" providerId="LiveId" clId="{A4CB8FDC-3A7E-4138-934E-9973F0CAD604}" dt="2024-12-31T08:25:17.418" v="366" actId="20577"/>
          <ac:spMkLst>
            <pc:docMk/>
            <pc:sldMk cId="498889777" sldId="283"/>
            <ac:spMk id="4" creationId="{0576AD16-DA38-FF43-7E24-A42C00DE1B7D}"/>
          </ac:spMkLst>
        </pc:spChg>
        <pc:spChg chg="del mod">
          <ac:chgData name="Salman Shaikh" userId="ad6a1089fb6eed90" providerId="LiveId" clId="{A4CB8FDC-3A7E-4138-934E-9973F0CAD604}" dt="2024-12-31T08:24:54.685" v="359" actId="478"/>
          <ac:spMkLst>
            <pc:docMk/>
            <pc:sldMk cId="498889777" sldId="283"/>
            <ac:spMk id="5" creationId="{00000000-0000-0000-0000-000000000000}"/>
          </ac:spMkLst>
        </pc:spChg>
        <pc:spChg chg="add mod">
          <ac:chgData name="Salman Shaikh" userId="ad6a1089fb6eed90" providerId="LiveId" clId="{A4CB8FDC-3A7E-4138-934E-9973F0CAD604}" dt="2024-12-31T08:25:14.713" v="365" actId="20577"/>
          <ac:spMkLst>
            <pc:docMk/>
            <pc:sldMk cId="498889777" sldId="283"/>
            <ac:spMk id="7" creationId="{D9086147-D75B-6F24-045E-E46E43459461}"/>
          </ac:spMkLst>
        </pc:spChg>
        <pc:spChg chg="del">
          <ac:chgData name="Salman Shaikh" userId="ad6a1089fb6eed90" providerId="LiveId" clId="{A4CB8FDC-3A7E-4138-934E-9973F0CAD604}" dt="2024-12-31T08:23:38.442" v="305" actId="478"/>
          <ac:spMkLst>
            <pc:docMk/>
            <pc:sldMk cId="498889777" sldId="283"/>
            <ac:spMk id="16" creationId="{00000000-0000-0000-0000-000000000000}"/>
          </ac:spMkLst>
        </pc:spChg>
        <pc:spChg chg="del mod">
          <ac:chgData name="Salman Shaikh" userId="ad6a1089fb6eed90" providerId="LiveId" clId="{A4CB8FDC-3A7E-4138-934E-9973F0CAD604}" dt="2024-12-31T08:24:23.897" v="326" actId="478"/>
          <ac:spMkLst>
            <pc:docMk/>
            <pc:sldMk cId="498889777" sldId="283"/>
            <ac:spMk id="17" creationId="{00000000-0000-0000-0000-000000000000}"/>
          </ac:spMkLst>
        </pc:spChg>
        <pc:spChg chg="mod">
          <ac:chgData name="Salman Shaikh" userId="ad6a1089fb6eed90" providerId="LiveId" clId="{A4CB8FDC-3A7E-4138-934E-9973F0CAD604}" dt="2024-12-31T08:25:33.924" v="382" actId="20577"/>
          <ac:spMkLst>
            <pc:docMk/>
            <pc:sldMk cId="498889777" sldId="283"/>
            <ac:spMk id="18" creationId="{00000000-0000-0000-0000-000000000000}"/>
          </ac:spMkLst>
        </pc:spChg>
        <pc:picChg chg="mod">
          <ac:chgData name="Salman Shaikh" userId="ad6a1089fb6eed90" providerId="LiveId" clId="{A4CB8FDC-3A7E-4138-934E-9973F0CAD604}" dt="2024-12-31T08:41:45.101" v="492" actId="1440"/>
          <ac:picMkLst>
            <pc:docMk/>
            <pc:sldMk cId="498889777" sldId="283"/>
            <ac:picMk id="2" creationId="{00000000-0000-0000-0000-000000000000}"/>
          </ac:picMkLst>
        </pc:picChg>
        <pc:picChg chg="mod">
          <ac:chgData name="Salman Shaikh" userId="ad6a1089fb6eed90" providerId="LiveId" clId="{A4CB8FDC-3A7E-4138-934E-9973F0CAD604}" dt="2024-12-31T08:41:45.101" v="492" actId="1440"/>
          <ac:picMkLst>
            <pc:docMk/>
            <pc:sldMk cId="498889777" sldId="283"/>
            <ac:picMk id="6" creationId="{00000000-0000-0000-0000-000000000000}"/>
          </ac:picMkLst>
        </pc:picChg>
        <pc:picChg chg="mod">
          <ac:chgData name="Salman Shaikh" userId="ad6a1089fb6eed90" providerId="LiveId" clId="{A4CB8FDC-3A7E-4138-934E-9973F0CAD604}" dt="2024-12-31T08:41:45.101" v="492" actId="1440"/>
          <ac:picMkLst>
            <pc:docMk/>
            <pc:sldMk cId="498889777" sldId="283"/>
            <ac:picMk id="10" creationId="{00000000-0000-0000-0000-000000000000}"/>
          </ac:picMkLst>
        </pc:picChg>
        <pc:picChg chg="del">
          <ac:chgData name="Salman Shaikh" userId="ad6a1089fb6eed90" providerId="LiveId" clId="{A4CB8FDC-3A7E-4138-934E-9973F0CAD604}" dt="2024-12-31T08:23:22.848" v="302" actId="478"/>
          <ac:picMkLst>
            <pc:docMk/>
            <pc:sldMk cId="498889777" sldId="283"/>
            <ac:picMk id="19" creationId="{00000000-0000-0000-0000-000000000000}"/>
          </ac:picMkLst>
        </pc:picChg>
      </pc:sldChg>
      <pc:sldChg chg="del">
        <pc:chgData name="Salman Shaikh" userId="ad6a1089fb6eed90" providerId="LiveId" clId="{A4CB8FDC-3A7E-4138-934E-9973F0CAD604}" dt="2024-12-31T03:19:47.902" v="2" actId="47"/>
        <pc:sldMkLst>
          <pc:docMk/>
          <pc:sldMk cId="3465092500" sldId="283"/>
        </pc:sldMkLst>
      </pc:sldChg>
      <pc:sldChg chg="modSp add del mod setBg">
        <pc:chgData name="Salman Shaikh" userId="ad6a1089fb6eed90" providerId="LiveId" clId="{A4CB8FDC-3A7E-4138-934E-9973F0CAD604}" dt="2024-12-31T08:41:25.962" v="488" actId="1440"/>
        <pc:sldMkLst>
          <pc:docMk/>
          <pc:sldMk cId="322493909" sldId="284"/>
        </pc:sldMkLst>
        <pc:picChg chg="mod">
          <ac:chgData name="Salman Shaikh" userId="ad6a1089fb6eed90" providerId="LiveId" clId="{A4CB8FDC-3A7E-4138-934E-9973F0CAD604}" dt="2024-12-31T08:41:25.962" v="488" actId="1440"/>
          <ac:picMkLst>
            <pc:docMk/>
            <pc:sldMk cId="322493909" sldId="284"/>
            <ac:picMk id="5" creationId="{00000000-0000-0000-0000-000000000000}"/>
          </ac:picMkLst>
        </pc:picChg>
        <pc:picChg chg="mod">
          <ac:chgData name="Salman Shaikh" userId="ad6a1089fb6eed90" providerId="LiveId" clId="{A4CB8FDC-3A7E-4138-934E-9973F0CAD604}" dt="2024-12-31T08:41:25.962" v="488" actId="1440"/>
          <ac:picMkLst>
            <pc:docMk/>
            <pc:sldMk cId="322493909" sldId="284"/>
            <ac:picMk id="6" creationId="{00000000-0000-0000-0000-000000000000}"/>
          </ac:picMkLst>
        </pc:picChg>
        <pc:picChg chg="mod">
          <ac:chgData name="Salman Shaikh" userId="ad6a1089fb6eed90" providerId="LiveId" clId="{A4CB8FDC-3A7E-4138-934E-9973F0CAD604}" dt="2024-12-31T08:41:25.962" v="488" actId="1440"/>
          <ac:picMkLst>
            <pc:docMk/>
            <pc:sldMk cId="322493909" sldId="284"/>
            <ac:picMk id="8" creationId="{00000000-0000-0000-0000-000000000000}"/>
          </ac:picMkLst>
        </pc:picChg>
        <pc:picChg chg="mod">
          <ac:chgData name="Salman Shaikh" userId="ad6a1089fb6eed90" providerId="LiveId" clId="{A4CB8FDC-3A7E-4138-934E-9973F0CAD604}" dt="2024-12-31T08:41:25.962" v="488" actId="1440"/>
          <ac:picMkLst>
            <pc:docMk/>
            <pc:sldMk cId="322493909" sldId="284"/>
            <ac:picMk id="10" creationId="{00000000-0000-0000-0000-000000000000}"/>
          </ac:picMkLst>
        </pc:picChg>
      </pc:sldChg>
      <pc:sldChg chg="del">
        <pc:chgData name="Salman Shaikh" userId="ad6a1089fb6eed90" providerId="LiveId" clId="{A4CB8FDC-3A7E-4138-934E-9973F0CAD604}" dt="2024-12-31T03:19:47.902" v="2" actId="47"/>
        <pc:sldMkLst>
          <pc:docMk/>
          <pc:sldMk cId="1029109865" sldId="284"/>
        </pc:sldMkLst>
      </pc:sldChg>
      <pc:sldChg chg="del">
        <pc:chgData name="Salman Shaikh" userId="ad6a1089fb6eed90" providerId="LiveId" clId="{A4CB8FDC-3A7E-4138-934E-9973F0CAD604}" dt="2024-12-31T03:19:47.902" v="2" actId="47"/>
        <pc:sldMkLst>
          <pc:docMk/>
          <pc:sldMk cId="743322533" sldId="285"/>
        </pc:sldMkLst>
      </pc:sldChg>
      <pc:sldChg chg="modSp add del mod setBg">
        <pc:chgData name="Salman Shaikh" userId="ad6a1089fb6eed90" providerId="LiveId" clId="{A4CB8FDC-3A7E-4138-934E-9973F0CAD604}" dt="2024-12-31T08:41:55.540" v="493" actId="1440"/>
        <pc:sldMkLst>
          <pc:docMk/>
          <pc:sldMk cId="2670481237" sldId="285"/>
        </pc:sldMkLst>
        <pc:picChg chg="mod">
          <ac:chgData name="Salman Shaikh" userId="ad6a1089fb6eed90" providerId="LiveId" clId="{A4CB8FDC-3A7E-4138-934E-9973F0CAD604}" dt="2024-12-31T08:41:55.540" v="493" actId="1440"/>
          <ac:picMkLst>
            <pc:docMk/>
            <pc:sldMk cId="2670481237" sldId="285"/>
            <ac:picMk id="4" creationId="{00000000-0000-0000-0000-000000000000}"/>
          </ac:picMkLst>
        </pc:picChg>
        <pc:picChg chg="mod">
          <ac:chgData name="Salman Shaikh" userId="ad6a1089fb6eed90" providerId="LiveId" clId="{A4CB8FDC-3A7E-4138-934E-9973F0CAD604}" dt="2024-12-31T08:41:55.540" v="493" actId="1440"/>
          <ac:picMkLst>
            <pc:docMk/>
            <pc:sldMk cId="2670481237" sldId="285"/>
            <ac:picMk id="7" creationId="{00000000-0000-0000-0000-000000000000}"/>
          </ac:picMkLst>
        </pc:picChg>
        <pc:picChg chg="mod">
          <ac:chgData name="Salman Shaikh" userId="ad6a1089fb6eed90" providerId="LiveId" clId="{A4CB8FDC-3A7E-4138-934E-9973F0CAD604}" dt="2024-12-31T08:41:55.540" v="493" actId="1440"/>
          <ac:picMkLst>
            <pc:docMk/>
            <pc:sldMk cId="2670481237" sldId="285"/>
            <ac:picMk id="9" creationId="{00000000-0000-0000-0000-000000000000}"/>
          </ac:picMkLst>
        </pc:picChg>
        <pc:picChg chg="mod">
          <ac:chgData name="Salman Shaikh" userId="ad6a1089fb6eed90" providerId="LiveId" clId="{A4CB8FDC-3A7E-4138-934E-9973F0CAD604}" dt="2024-12-31T08:41:55.540" v="493" actId="1440"/>
          <ac:picMkLst>
            <pc:docMk/>
            <pc:sldMk cId="2670481237" sldId="285"/>
            <ac:picMk id="11" creationId="{00000000-0000-0000-0000-000000000000}"/>
          </ac:picMkLst>
        </pc:picChg>
      </pc:sldChg>
      <pc:sldChg chg="modSp add del mod setBg">
        <pc:chgData name="Salman Shaikh" userId="ad6a1089fb6eed90" providerId="LiveId" clId="{A4CB8FDC-3A7E-4138-934E-9973F0CAD604}" dt="2024-12-31T08:42:03.811" v="494" actId="1440"/>
        <pc:sldMkLst>
          <pc:docMk/>
          <pc:sldMk cId="362054841" sldId="286"/>
        </pc:sldMkLst>
        <pc:picChg chg="mod">
          <ac:chgData name="Salman Shaikh" userId="ad6a1089fb6eed90" providerId="LiveId" clId="{A4CB8FDC-3A7E-4138-934E-9973F0CAD604}" dt="2024-12-31T08:42:03.811" v="494" actId="1440"/>
          <ac:picMkLst>
            <pc:docMk/>
            <pc:sldMk cId="362054841" sldId="286"/>
            <ac:picMk id="2" creationId="{00000000-0000-0000-0000-000000000000}"/>
          </ac:picMkLst>
        </pc:picChg>
        <pc:picChg chg="mod">
          <ac:chgData name="Salman Shaikh" userId="ad6a1089fb6eed90" providerId="LiveId" clId="{A4CB8FDC-3A7E-4138-934E-9973F0CAD604}" dt="2024-12-31T08:42:03.811" v="494" actId="1440"/>
          <ac:picMkLst>
            <pc:docMk/>
            <pc:sldMk cId="362054841" sldId="286"/>
            <ac:picMk id="5" creationId="{00000000-0000-0000-0000-000000000000}"/>
          </ac:picMkLst>
        </pc:picChg>
        <pc:picChg chg="mod">
          <ac:chgData name="Salman Shaikh" userId="ad6a1089fb6eed90" providerId="LiveId" clId="{A4CB8FDC-3A7E-4138-934E-9973F0CAD604}" dt="2024-12-31T08:42:03.811" v="494" actId="1440"/>
          <ac:picMkLst>
            <pc:docMk/>
            <pc:sldMk cId="362054841" sldId="286"/>
            <ac:picMk id="6" creationId="{00000000-0000-0000-0000-000000000000}"/>
          </ac:picMkLst>
        </pc:picChg>
      </pc:sldChg>
      <pc:sldChg chg="del">
        <pc:chgData name="Salman Shaikh" userId="ad6a1089fb6eed90" providerId="LiveId" clId="{A4CB8FDC-3A7E-4138-934E-9973F0CAD604}" dt="2024-12-31T03:19:47.902" v="2" actId="47"/>
        <pc:sldMkLst>
          <pc:docMk/>
          <pc:sldMk cId="2262694004" sldId="286"/>
        </pc:sldMkLst>
      </pc:sldChg>
      <pc:sldChg chg="delSp modSp add del mod setBg">
        <pc:chgData name="Salman Shaikh" userId="ad6a1089fb6eed90" providerId="LiveId" clId="{A4CB8FDC-3A7E-4138-934E-9973F0CAD604}" dt="2024-12-31T08:26:08.584" v="385" actId="207"/>
        <pc:sldMkLst>
          <pc:docMk/>
          <pc:sldMk cId="1997622681" sldId="287"/>
        </pc:sldMkLst>
        <pc:spChg chg="mod">
          <ac:chgData name="Salman Shaikh" userId="ad6a1089fb6eed90" providerId="LiveId" clId="{A4CB8FDC-3A7E-4138-934E-9973F0CAD604}" dt="2024-12-31T08:26:08.584" v="385" actId="207"/>
          <ac:spMkLst>
            <pc:docMk/>
            <pc:sldMk cId="1997622681" sldId="287"/>
            <ac:spMk id="10" creationId="{00000000-0000-0000-0000-000000000000}"/>
          </ac:spMkLst>
        </pc:spChg>
        <pc:picChg chg="del">
          <ac:chgData name="Salman Shaikh" userId="ad6a1089fb6eed90" providerId="LiveId" clId="{A4CB8FDC-3A7E-4138-934E-9973F0CAD604}" dt="2024-12-31T03:30:32.801" v="250" actId="478"/>
          <ac:picMkLst>
            <pc:docMk/>
            <pc:sldMk cId="1997622681" sldId="287"/>
            <ac:picMk id="11" creationId="{00000000-0000-0000-0000-000000000000}"/>
          </ac:picMkLst>
        </pc:picChg>
      </pc:sldChg>
      <pc:sldChg chg="modSp add del mod setBg">
        <pc:chgData name="Salman Shaikh" userId="ad6a1089fb6eed90" providerId="LiveId" clId="{A4CB8FDC-3A7E-4138-934E-9973F0CAD604}" dt="2024-12-31T08:42:14.724" v="495" actId="1440"/>
        <pc:sldMkLst>
          <pc:docMk/>
          <pc:sldMk cId="3558211036" sldId="288"/>
        </pc:sldMkLst>
        <pc:picChg chg="mod">
          <ac:chgData name="Salman Shaikh" userId="ad6a1089fb6eed90" providerId="LiveId" clId="{A4CB8FDC-3A7E-4138-934E-9973F0CAD604}" dt="2024-12-31T08:42:14.724" v="495" actId="1440"/>
          <ac:picMkLst>
            <pc:docMk/>
            <pc:sldMk cId="3558211036" sldId="288"/>
            <ac:picMk id="2" creationId="{00000000-0000-0000-0000-000000000000}"/>
          </ac:picMkLst>
        </pc:picChg>
        <pc:picChg chg="mod">
          <ac:chgData name="Salman Shaikh" userId="ad6a1089fb6eed90" providerId="LiveId" clId="{A4CB8FDC-3A7E-4138-934E-9973F0CAD604}" dt="2024-12-31T08:42:14.724" v="495" actId="1440"/>
          <ac:picMkLst>
            <pc:docMk/>
            <pc:sldMk cId="3558211036" sldId="288"/>
            <ac:picMk id="11" creationId="{00000000-0000-0000-0000-000000000000}"/>
          </ac:picMkLst>
        </pc:picChg>
        <pc:picChg chg="mod">
          <ac:chgData name="Salman Shaikh" userId="ad6a1089fb6eed90" providerId="LiveId" clId="{A4CB8FDC-3A7E-4138-934E-9973F0CAD604}" dt="2024-12-31T08:42:14.724" v="495" actId="1440"/>
          <ac:picMkLst>
            <pc:docMk/>
            <pc:sldMk cId="3558211036" sldId="288"/>
            <ac:picMk id="12" creationId="{00000000-0000-0000-0000-000000000000}"/>
          </ac:picMkLst>
        </pc:picChg>
        <pc:picChg chg="mod">
          <ac:chgData name="Salman Shaikh" userId="ad6a1089fb6eed90" providerId="LiveId" clId="{A4CB8FDC-3A7E-4138-934E-9973F0CAD604}" dt="2024-12-31T08:42:14.724" v="495" actId="1440"/>
          <ac:picMkLst>
            <pc:docMk/>
            <pc:sldMk cId="3558211036" sldId="288"/>
            <ac:picMk id="13" creationId="{00000000-0000-0000-0000-000000000000}"/>
          </ac:picMkLst>
        </pc:picChg>
      </pc:sldChg>
      <pc:sldChg chg="del">
        <pc:chgData name="Salman Shaikh" userId="ad6a1089fb6eed90" providerId="LiveId" clId="{A4CB8FDC-3A7E-4138-934E-9973F0CAD604}" dt="2024-12-31T03:19:47.902" v="2" actId="47"/>
        <pc:sldMkLst>
          <pc:docMk/>
          <pc:sldMk cId="3925319977" sldId="288"/>
        </pc:sldMkLst>
      </pc:sldChg>
      <pc:sldChg chg="delSp modSp add del mod setBg">
        <pc:chgData name="Salman Shaikh" userId="ad6a1089fb6eed90" providerId="LiveId" clId="{A4CB8FDC-3A7E-4138-934E-9973F0CAD604}" dt="2024-12-31T08:42:20.976" v="496" actId="1440"/>
        <pc:sldMkLst>
          <pc:docMk/>
          <pc:sldMk cId="3096108219" sldId="289"/>
        </pc:sldMkLst>
        <pc:spChg chg="mod">
          <ac:chgData name="Salman Shaikh" userId="ad6a1089fb6eed90" providerId="LiveId" clId="{A4CB8FDC-3A7E-4138-934E-9973F0CAD604}" dt="2024-12-31T08:26:14.791" v="386" actId="207"/>
          <ac:spMkLst>
            <pc:docMk/>
            <pc:sldMk cId="3096108219" sldId="289"/>
            <ac:spMk id="9" creationId="{00000000-0000-0000-0000-000000000000}"/>
          </ac:spMkLst>
        </pc:spChg>
        <pc:picChg chg="mod">
          <ac:chgData name="Salman Shaikh" userId="ad6a1089fb6eed90" providerId="LiveId" clId="{A4CB8FDC-3A7E-4138-934E-9973F0CAD604}" dt="2024-12-31T08:42:20.976" v="496" actId="1440"/>
          <ac:picMkLst>
            <pc:docMk/>
            <pc:sldMk cId="3096108219" sldId="289"/>
            <ac:picMk id="4" creationId="{00000000-0000-0000-0000-000000000000}"/>
          </ac:picMkLst>
        </pc:picChg>
        <pc:picChg chg="del">
          <ac:chgData name="Salman Shaikh" userId="ad6a1089fb6eed90" providerId="LiveId" clId="{A4CB8FDC-3A7E-4138-934E-9973F0CAD604}" dt="2024-12-31T03:30:34.837" v="251" actId="478"/>
          <ac:picMkLst>
            <pc:docMk/>
            <pc:sldMk cId="3096108219" sldId="289"/>
            <ac:picMk id="14" creationId="{00000000-0000-0000-0000-000000000000}"/>
          </ac:picMkLst>
        </pc:picChg>
      </pc:sldChg>
      <pc:sldChg chg="delSp modSp add del mod setBg">
        <pc:chgData name="Salman Shaikh" userId="ad6a1089fb6eed90" providerId="LiveId" clId="{A4CB8FDC-3A7E-4138-934E-9973F0CAD604}" dt="2024-12-31T08:42:25.054" v="497" actId="1440"/>
        <pc:sldMkLst>
          <pc:docMk/>
          <pc:sldMk cId="3322299721" sldId="290"/>
        </pc:sldMkLst>
        <pc:spChg chg="mod">
          <ac:chgData name="Salman Shaikh" userId="ad6a1089fb6eed90" providerId="LiveId" clId="{A4CB8FDC-3A7E-4138-934E-9973F0CAD604}" dt="2024-12-31T08:26:22.987" v="387" actId="207"/>
          <ac:spMkLst>
            <pc:docMk/>
            <pc:sldMk cId="3322299721" sldId="290"/>
            <ac:spMk id="9" creationId="{00000000-0000-0000-0000-000000000000}"/>
          </ac:spMkLst>
        </pc:spChg>
        <pc:picChg chg="del">
          <ac:chgData name="Salman Shaikh" userId="ad6a1089fb6eed90" providerId="LiveId" clId="{A4CB8FDC-3A7E-4138-934E-9973F0CAD604}" dt="2024-12-31T03:30:37.215" v="252" actId="478"/>
          <ac:picMkLst>
            <pc:docMk/>
            <pc:sldMk cId="3322299721" sldId="290"/>
            <ac:picMk id="6" creationId="{00000000-0000-0000-0000-000000000000}"/>
          </ac:picMkLst>
        </pc:picChg>
        <pc:picChg chg="mod">
          <ac:chgData name="Salman Shaikh" userId="ad6a1089fb6eed90" providerId="LiveId" clId="{A4CB8FDC-3A7E-4138-934E-9973F0CAD604}" dt="2024-12-31T08:42:25.054" v="497" actId="1440"/>
          <ac:picMkLst>
            <pc:docMk/>
            <pc:sldMk cId="3322299721" sldId="290"/>
            <ac:picMk id="10" creationId="{00000000-0000-0000-0000-000000000000}"/>
          </ac:picMkLst>
        </pc:picChg>
      </pc:sldChg>
      <pc:sldChg chg="delSp modSp add del mod setBg">
        <pc:chgData name="Salman Shaikh" userId="ad6a1089fb6eed90" providerId="LiveId" clId="{A4CB8FDC-3A7E-4138-934E-9973F0CAD604}" dt="2024-12-31T09:12:21.788" v="810" actId="20577"/>
        <pc:sldMkLst>
          <pc:docMk/>
          <pc:sldMk cId="367147521" sldId="291"/>
        </pc:sldMkLst>
        <pc:spChg chg="mod">
          <ac:chgData name="Salman Shaikh" userId="ad6a1089fb6eed90" providerId="LiveId" clId="{A4CB8FDC-3A7E-4138-934E-9973F0CAD604}" dt="2024-12-31T09:12:21.788" v="810" actId="20577"/>
          <ac:spMkLst>
            <pc:docMk/>
            <pc:sldMk cId="367147521" sldId="291"/>
            <ac:spMk id="5" creationId="{C138C32A-A77F-9AB5-906D-4C237AE35769}"/>
          </ac:spMkLst>
        </pc:spChg>
        <pc:picChg chg="mod">
          <ac:chgData name="Salman Shaikh" userId="ad6a1089fb6eed90" providerId="LiveId" clId="{A4CB8FDC-3A7E-4138-934E-9973F0CAD604}" dt="2024-12-31T08:42:29.067" v="498" actId="1440"/>
          <ac:picMkLst>
            <pc:docMk/>
            <pc:sldMk cId="367147521" sldId="291"/>
            <ac:picMk id="4" creationId="{00000000-0000-0000-0000-000000000000}"/>
          </ac:picMkLst>
        </pc:picChg>
        <pc:picChg chg="mod">
          <ac:chgData name="Salman Shaikh" userId="ad6a1089fb6eed90" providerId="LiveId" clId="{A4CB8FDC-3A7E-4138-934E-9973F0CAD604}" dt="2024-12-31T08:42:29.067" v="498" actId="1440"/>
          <ac:picMkLst>
            <pc:docMk/>
            <pc:sldMk cId="367147521" sldId="291"/>
            <ac:picMk id="7" creationId="{00000000-0000-0000-0000-000000000000}"/>
          </ac:picMkLst>
        </pc:picChg>
        <pc:picChg chg="del">
          <ac:chgData name="Salman Shaikh" userId="ad6a1089fb6eed90" providerId="LiveId" clId="{A4CB8FDC-3A7E-4138-934E-9973F0CAD604}" dt="2024-12-31T03:30:39.501" v="253" actId="478"/>
          <ac:picMkLst>
            <pc:docMk/>
            <pc:sldMk cId="367147521" sldId="291"/>
            <ac:picMk id="8" creationId="{00000000-0000-0000-0000-000000000000}"/>
          </ac:picMkLst>
        </pc:picChg>
      </pc:sldChg>
      <pc:sldChg chg="addSp delSp modSp add del mod setBg">
        <pc:chgData name="Salman Shaikh" userId="ad6a1089fb6eed90" providerId="LiveId" clId="{A4CB8FDC-3A7E-4138-934E-9973F0CAD604}" dt="2024-12-31T09:12:29.663" v="812"/>
        <pc:sldMkLst>
          <pc:docMk/>
          <pc:sldMk cId="630526378" sldId="292"/>
        </pc:sldMkLst>
        <pc:spChg chg="add mod">
          <ac:chgData name="Salman Shaikh" userId="ad6a1089fb6eed90" providerId="LiveId" clId="{A4CB8FDC-3A7E-4138-934E-9973F0CAD604}" dt="2024-12-31T09:12:29.663" v="812"/>
          <ac:spMkLst>
            <pc:docMk/>
            <pc:sldMk cId="630526378" sldId="292"/>
            <ac:spMk id="3" creationId="{0D2FCF1B-2C04-D4D1-1CA7-172DEA54FA02}"/>
          </ac:spMkLst>
        </pc:spChg>
        <pc:spChg chg="del">
          <ac:chgData name="Salman Shaikh" userId="ad6a1089fb6eed90" providerId="LiveId" clId="{A4CB8FDC-3A7E-4138-934E-9973F0CAD604}" dt="2024-12-31T09:12:28.749" v="811" actId="478"/>
          <ac:spMkLst>
            <pc:docMk/>
            <pc:sldMk cId="630526378" sldId="292"/>
            <ac:spMk id="4" creationId="{F04036B0-9831-4828-523F-8FE8AA233194}"/>
          </ac:spMkLst>
        </pc:spChg>
        <pc:picChg chg="mod">
          <ac:chgData name="Salman Shaikh" userId="ad6a1089fb6eed90" providerId="LiveId" clId="{A4CB8FDC-3A7E-4138-934E-9973F0CAD604}" dt="2024-12-31T08:42:35.910" v="499" actId="1440"/>
          <ac:picMkLst>
            <pc:docMk/>
            <pc:sldMk cId="630526378" sldId="292"/>
            <ac:picMk id="5" creationId="{00000000-0000-0000-0000-000000000000}"/>
          </ac:picMkLst>
        </pc:picChg>
        <pc:picChg chg="mod">
          <ac:chgData name="Salman Shaikh" userId="ad6a1089fb6eed90" providerId="LiveId" clId="{A4CB8FDC-3A7E-4138-934E-9973F0CAD604}" dt="2024-12-31T08:42:35.910" v="499" actId="1440"/>
          <ac:picMkLst>
            <pc:docMk/>
            <pc:sldMk cId="630526378" sldId="292"/>
            <ac:picMk id="6" creationId="{00000000-0000-0000-0000-000000000000}"/>
          </ac:picMkLst>
        </pc:picChg>
        <pc:picChg chg="mod">
          <ac:chgData name="Salman Shaikh" userId="ad6a1089fb6eed90" providerId="LiveId" clId="{A4CB8FDC-3A7E-4138-934E-9973F0CAD604}" dt="2024-12-31T08:42:35.910" v="499" actId="1440"/>
          <ac:picMkLst>
            <pc:docMk/>
            <pc:sldMk cId="630526378" sldId="292"/>
            <ac:picMk id="9" creationId="{00000000-0000-0000-0000-000000000000}"/>
          </ac:picMkLst>
        </pc:picChg>
      </pc:sldChg>
      <pc:sldChg chg="del">
        <pc:chgData name="Salman Shaikh" userId="ad6a1089fb6eed90" providerId="LiveId" clId="{A4CB8FDC-3A7E-4138-934E-9973F0CAD604}" dt="2024-12-31T03:19:47.902" v="2" actId="47"/>
        <pc:sldMkLst>
          <pc:docMk/>
          <pc:sldMk cId="3700218459" sldId="292"/>
        </pc:sldMkLst>
      </pc:sldChg>
      <pc:sldChg chg="del">
        <pc:chgData name="Salman Shaikh" userId="ad6a1089fb6eed90" providerId="LiveId" clId="{A4CB8FDC-3A7E-4138-934E-9973F0CAD604}" dt="2024-12-31T03:19:47.902" v="2" actId="47"/>
        <pc:sldMkLst>
          <pc:docMk/>
          <pc:sldMk cId="786181041" sldId="294"/>
        </pc:sldMkLst>
      </pc:sldChg>
      <pc:sldChg chg="del">
        <pc:chgData name="Salman Shaikh" userId="ad6a1089fb6eed90" providerId="LiveId" clId="{A4CB8FDC-3A7E-4138-934E-9973F0CAD604}" dt="2024-12-31T03:19:47.902" v="2" actId="47"/>
        <pc:sldMkLst>
          <pc:docMk/>
          <pc:sldMk cId="2271352878" sldId="295"/>
        </pc:sldMkLst>
      </pc:sldChg>
      <pc:sldChg chg="del">
        <pc:chgData name="Salman Shaikh" userId="ad6a1089fb6eed90" providerId="LiveId" clId="{A4CB8FDC-3A7E-4138-934E-9973F0CAD604}" dt="2024-12-31T03:19:47.902" v="2" actId="47"/>
        <pc:sldMkLst>
          <pc:docMk/>
          <pc:sldMk cId="2802500462" sldId="296"/>
        </pc:sldMkLst>
      </pc:sldChg>
      <pc:sldChg chg="addSp delSp modSp mod">
        <pc:chgData name="Salman Shaikh" userId="ad6a1089fb6eed90" providerId="LiveId" clId="{A4CB8FDC-3A7E-4138-934E-9973F0CAD604}" dt="2024-12-31T10:13:46.384" v="819" actId="1076"/>
        <pc:sldMkLst>
          <pc:docMk/>
          <pc:sldMk cId="4210494800" sldId="415"/>
        </pc:sldMkLst>
        <pc:spChg chg="del mod">
          <ac:chgData name="Salman Shaikh" userId="ad6a1089fb6eed90" providerId="LiveId" clId="{A4CB8FDC-3A7E-4138-934E-9973F0CAD604}" dt="2024-12-31T10:13:32.636" v="815" actId="478"/>
          <ac:spMkLst>
            <pc:docMk/>
            <pc:sldMk cId="4210494800" sldId="415"/>
            <ac:spMk id="8" creationId="{730DDAE4-25EA-715E-D5E9-0C004927E831}"/>
          </ac:spMkLst>
        </pc:spChg>
        <pc:picChg chg="add mod">
          <ac:chgData name="Salman Shaikh" userId="ad6a1089fb6eed90" providerId="LiveId" clId="{A4CB8FDC-3A7E-4138-934E-9973F0CAD604}" dt="2024-12-31T03:25:10.212" v="156"/>
          <ac:picMkLst>
            <pc:docMk/>
            <pc:sldMk cId="4210494800" sldId="415"/>
            <ac:picMk id="2" creationId="{86E3F972-71FB-0CF7-61DF-CAA82CCBBD67}"/>
          </ac:picMkLst>
        </pc:picChg>
        <pc:picChg chg="add mod">
          <ac:chgData name="Salman Shaikh" userId="ad6a1089fb6eed90" providerId="LiveId" clId="{A4CB8FDC-3A7E-4138-934E-9973F0CAD604}" dt="2024-12-31T10:13:46.384" v="819" actId="1076"/>
          <ac:picMkLst>
            <pc:docMk/>
            <pc:sldMk cId="4210494800" sldId="415"/>
            <ac:picMk id="3" creationId="{C7382933-EC78-844A-9948-9680F6E3E253}"/>
          </ac:picMkLst>
        </pc:picChg>
        <pc:picChg chg="mod">
          <ac:chgData name="Salman Shaikh" userId="ad6a1089fb6eed90" providerId="LiveId" clId="{A4CB8FDC-3A7E-4138-934E-9973F0CAD604}" dt="2024-12-31T03:25:56.459" v="208" actId="14100"/>
          <ac:picMkLst>
            <pc:docMk/>
            <pc:sldMk cId="4210494800" sldId="415"/>
            <ac:picMk id="6" creationId="{D61FEF95-FB84-D29E-D98C-7A23F5A35542}"/>
          </ac:picMkLst>
        </pc:picChg>
      </pc:sldChg>
      <pc:sldChg chg="addSp modSp mod">
        <pc:chgData name="Salman Shaikh" userId="ad6a1089fb6eed90" providerId="LiveId" clId="{A4CB8FDC-3A7E-4138-934E-9973F0CAD604}" dt="2024-12-31T03:24:19.034" v="155" actId="1076"/>
        <pc:sldMkLst>
          <pc:docMk/>
          <pc:sldMk cId="4224235590" sldId="416"/>
        </pc:sldMkLst>
        <pc:spChg chg="mod">
          <ac:chgData name="Salman Shaikh" userId="ad6a1089fb6eed90" providerId="LiveId" clId="{A4CB8FDC-3A7E-4138-934E-9973F0CAD604}" dt="2024-12-31T03:23:13.003" v="97" actId="1076"/>
          <ac:spMkLst>
            <pc:docMk/>
            <pc:sldMk cId="4224235590" sldId="416"/>
            <ac:spMk id="16" creationId="{57046A98-20A5-4AAB-F794-B8638CE174BB}"/>
          </ac:spMkLst>
        </pc:spChg>
        <pc:picChg chg="mod ord">
          <ac:chgData name="Salman Shaikh" userId="ad6a1089fb6eed90" providerId="LiveId" clId="{A4CB8FDC-3A7E-4138-934E-9973F0CAD604}" dt="2024-12-31T03:24:19.034" v="155" actId="1076"/>
          <ac:picMkLst>
            <pc:docMk/>
            <pc:sldMk cId="4224235590" sldId="416"/>
            <ac:picMk id="2" creationId="{E8407A35-0031-FA31-E355-9920D39321DE}"/>
          </ac:picMkLst>
        </pc:picChg>
        <pc:picChg chg="add mod ord">
          <ac:chgData name="Salman Shaikh" userId="ad6a1089fb6eed90" providerId="LiveId" clId="{A4CB8FDC-3A7E-4138-934E-9973F0CAD604}" dt="2024-12-31T03:23:49.481" v="150" actId="1076"/>
          <ac:picMkLst>
            <pc:docMk/>
            <pc:sldMk cId="4224235590" sldId="416"/>
            <ac:picMk id="3" creationId="{DBBF2B81-5C68-EE68-1023-6B1C89988893}"/>
          </ac:picMkLst>
        </pc:picChg>
        <pc:picChg chg="mod ord">
          <ac:chgData name="Salman Shaikh" userId="ad6a1089fb6eed90" providerId="LiveId" clId="{A4CB8FDC-3A7E-4138-934E-9973F0CAD604}" dt="2024-12-31T03:23:59.415" v="152" actId="1076"/>
          <ac:picMkLst>
            <pc:docMk/>
            <pc:sldMk cId="4224235590" sldId="416"/>
            <ac:picMk id="42" creationId="{BBE4FB46-5E11-2F93-1B0C-CD37A547228C}"/>
          </ac:picMkLst>
        </pc:picChg>
      </pc:sldChg>
      <pc:sldChg chg="del">
        <pc:chgData name="Salman Shaikh" userId="ad6a1089fb6eed90" providerId="LiveId" clId="{A4CB8FDC-3A7E-4138-934E-9973F0CAD604}" dt="2024-12-31T03:19:26.437" v="0" actId="47"/>
        <pc:sldMkLst>
          <pc:docMk/>
          <pc:sldMk cId="285491468" sldId="417"/>
        </pc:sldMkLst>
      </pc:sldChg>
      <pc:sldChg chg="addSp modSp mod">
        <pc:chgData name="Salman Shaikh" userId="ad6a1089fb6eed90" providerId="LiveId" clId="{A4CB8FDC-3A7E-4138-934E-9973F0CAD604}" dt="2024-12-31T11:24:03.577" v="975" actId="14100"/>
        <pc:sldMkLst>
          <pc:docMk/>
          <pc:sldMk cId="1320557185" sldId="418"/>
        </pc:sldMkLst>
        <pc:spChg chg="mod">
          <ac:chgData name="Salman Shaikh" userId="ad6a1089fb6eed90" providerId="LiveId" clId="{A4CB8FDC-3A7E-4138-934E-9973F0CAD604}" dt="2024-12-31T11:23:48.687" v="971" actId="14100"/>
          <ac:spMkLst>
            <pc:docMk/>
            <pc:sldMk cId="1320557185" sldId="418"/>
            <ac:spMk id="4" creationId="{4CC0D49A-D020-B7D9-5659-46FC3A475130}"/>
          </ac:spMkLst>
        </pc:spChg>
        <pc:spChg chg="mod">
          <ac:chgData name="Salman Shaikh" userId="ad6a1089fb6eed90" providerId="LiveId" clId="{A4CB8FDC-3A7E-4138-934E-9973F0CAD604}" dt="2024-12-31T11:23:52.303" v="972" actId="1076"/>
          <ac:spMkLst>
            <pc:docMk/>
            <pc:sldMk cId="1320557185" sldId="418"/>
            <ac:spMk id="5" creationId="{DF7D304C-A0AD-3BB5-1F14-6B4424D9E080}"/>
          </ac:spMkLst>
        </pc:spChg>
        <pc:picChg chg="add mod">
          <ac:chgData name="Salman Shaikh" userId="ad6a1089fb6eed90" providerId="LiveId" clId="{A4CB8FDC-3A7E-4138-934E-9973F0CAD604}" dt="2024-12-31T11:23:40.985" v="968" actId="1076"/>
          <ac:picMkLst>
            <pc:docMk/>
            <pc:sldMk cId="1320557185" sldId="418"/>
            <ac:picMk id="3" creationId="{33A9A235-7EF0-C70F-3614-56A3EFCBCA9C}"/>
          </ac:picMkLst>
        </pc:picChg>
        <pc:picChg chg="add mod ord">
          <ac:chgData name="Salman Shaikh" userId="ad6a1089fb6eed90" providerId="LiveId" clId="{A4CB8FDC-3A7E-4138-934E-9973F0CAD604}" dt="2024-12-31T11:24:03.577" v="975" actId="14100"/>
          <ac:picMkLst>
            <pc:docMk/>
            <pc:sldMk cId="1320557185" sldId="418"/>
            <ac:picMk id="9" creationId="{661660A0-2131-6A13-D599-A5755E364149}"/>
          </ac:picMkLst>
        </pc:picChg>
      </pc:sldChg>
      <pc:sldChg chg="modSp add del mod">
        <pc:chgData name="Salman Shaikh" userId="ad6a1089fb6eed90" providerId="LiveId" clId="{A4CB8FDC-3A7E-4138-934E-9973F0CAD604}" dt="2024-12-31T08:39:56.664" v="482" actId="207"/>
        <pc:sldMkLst>
          <pc:docMk/>
          <pc:sldMk cId="3389953523" sldId="420"/>
        </pc:sldMkLst>
        <pc:spChg chg="mod">
          <ac:chgData name="Salman Shaikh" userId="ad6a1089fb6eed90" providerId="LiveId" clId="{A4CB8FDC-3A7E-4138-934E-9973F0CAD604}" dt="2024-12-31T08:39:56.664" v="482" actId="207"/>
          <ac:spMkLst>
            <pc:docMk/>
            <pc:sldMk cId="3389953523" sldId="420"/>
            <ac:spMk id="7" creationId="{00000000-0000-0000-0000-000000000000}"/>
          </ac:spMkLst>
        </pc:spChg>
      </pc:sldChg>
      <pc:sldChg chg="del">
        <pc:chgData name="Salman Shaikh" userId="ad6a1089fb6eed90" providerId="LiveId" clId="{A4CB8FDC-3A7E-4138-934E-9973F0CAD604}" dt="2024-12-31T03:19:47.902" v="2" actId="47"/>
        <pc:sldMkLst>
          <pc:docMk/>
          <pc:sldMk cId="3774030387" sldId="420"/>
        </pc:sldMkLst>
      </pc:sldChg>
      <pc:sldChg chg="modSp add del mod setBg">
        <pc:chgData name="Salman Shaikh" userId="ad6a1089fb6eed90" providerId="LiveId" clId="{A4CB8FDC-3A7E-4138-934E-9973F0CAD604}" dt="2024-12-31T08:40:52.856" v="484" actId="1440"/>
        <pc:sldMkLst>
          <pc:docMk/>
          <pc:sldMk cId="3055340166" sldId="421"/>
        </pc:sldMkLst>
        <pc:picChg chg="mod">
          <ac:chgData name="Salman Shaikh" userId="ad6a1089fb6eed90" providerId="LiveId" clId="{A4CB8FDC-3A7E-4138-934E-9973F0CAD604}" dt="2024-12-31T08:40:52.856" v="484" actId="1440"/>
          <ac:picMkLst>
            <pc:docMk/>
            <pc:sldMk cId="3055340166" sldId="421"/>
            <ac:picMk id="5" creationId="{00000000-0000-0000-0000-000000000000}"/>
          </ac:picMkLst>
        </pc:picChg>
        <pc:picChg chg="mod">
          <ac:chgData name="Salman Shaikh" userId="ad6a1089fb6eed90" providerId="LiveId" clId="{A4CB8FDC-3A7E-4138-934E-9973F0CAD604}" dt="2024-12-31T08:40:52.856" v="484" actId="1440"/>
          <ac:picMkLst>
            <pc:docMk/>
            <pc:sldMk cId="3055340166" sldId="421"/>
            <ac:picMk id="7" creationId="{00000000-0000-0000-0000-000000000000}"/>
          </ac:picMkLst>
        </pc:picChg>
        <pc:picChg chg="mod">
          <ac:chgData name="Salman Shaikh" userId="ad6a1089fb6eed90" providerId="LiveId" clId="{A4CB8FDC-3A7E-4138-934E-9973F0CAD604}" dt="2024-12-31T08:40:52.856" v="484" actId="1440"/>
          <ac:picMkLst>
            <pc:docMk/>
            <pc:sldMk cId="3055340166" sldId="421"/>
            <ac:picMk id="8" creationId="{00000000-0000-0000-0000-000000000000}"/>
          </ac:picMkLst>
        </pc:picChg>
      </pc:sldChg>
      <pc:sldChg chg="add del modTransition">
        <pc:chgData name="Salman Shaikh" userId="ad6a1089fb6eed90" providerId="LiveId" clId="{A4CB8FDC-3A7E-4138-934E-9973F0CAD604}" dt="2024-12-31T06:33:33.092" v="255" actId="47"/>
        <pc:sldMkLst>
          <pc:docMk/>
          <pc:sldMk cId="3631860658" sldId="422"/>
        </pc:sldMkLst>
      </pc:sldChg>
      <pc:sldChg chg="modSp add modTransition">
        <pc:chgData name="Salman Shaikh" userId="ad6a1089fb6eed90" providerId="LiveId" clId="{A4CB8FDC-3A7E-4138-934E-9973F0CAD604}" dt="2024-12-31T08:43:33.924" v="537" actId="20577"/>
        <pc:sldMkLst>
          <pc:docMk/>
          <pc:sldMk cId="3757705691" sldId="422"/>
        </pc:sldMkLst>
        <pc:spChg chg="mod">
          <ac:chgData name="Salman Shaikh" userId="ad6a1089fb6eed90" providerId="LiveId" clId="{A4CB8FDC-3A7E-4138-934E-9973F0CAD604}" dt="2024-12-31T08:43:33.924" v="537" actId="20577"/>
          <ac:spMkLst>
            <pc:docMk/>
            <pc:sldMk cId="3757705691" sldId="422"/>
            <ac:spMk id="12" creationId="{4C7B79E3-5D51-BB55-A655-9E6CBD9DC915}"/>
          </ac:spMkLst>
        </pc:spChg>
      </pc:sldChg>
      <pc:sldChg chg="add del modTransition">
        <pc:chgData name="Salman Shaikh" userId="ad6a1089fb6eed90" providerId="LiveId" clId="{A4CB8FDC-3A7E-4138-934E-9973F0CAD604}" dt="2024-12-31T06:33:33.092" v="255" actId="47"/>
        <pc:sldMkLst>
          <pc:docMk/>
          <pc:sldMk cId="380904045" sldId="423"/>
        </pc:sldMkLst>
      </pc:sldChg>
      <pc:sldChg chg="addSp modSp add modTransition">
        <pc:chgData name="Salman Shaikh" userId="ad6a1089fb6eed90" providerId="LiveId" clId="{A4CB8FDC-3A7E-4138-934E-9973F0CAD604}" dt="2024-12-31T10:21:31.241" v="830" actId="1076"/>
        <pc:sldMkLst>
          <pc:docMk/>
          <pc:sldMk cId="1046335248" sldId="423"/>
        </pc:sldMkLst>
        <pc:picChg chg="add mod">
          <ac:chgData name="Salman Shaikh" userId="ad6a1089fb6eed90" providerId="LiveId" clId="{A4CB8FDC-3A7E-4138-934E-9973F0CAD604}" dt="2024-12-31T10:21:31.241" v="830" actId="1076"/>
          <ac:picMkLst>
            <pc:docMk/>
            <pc:sldMk cId="1046335248" sldId="423"/>
            <ac:picMk id="2" creationId="{BAFE21AF-60B1-8810-8C84-9AC722506236}"/>
          </ac:picMkLst>
        </pc:picChg>
        <pc:picChg chg="add mod">
          <ac:chgData name="Salman Shaikh" userId="ad6a1089fb6eed90" providerId="LiveId" clId="{A4CB8FDC-3A7E-4138-934E-9973F0CAD604}" dt="2024-12-31T08:45:27.116" v="541" actId="1076"/>
          <ac:picMkLst>
            <pc:docMk/>
            <pc:sldMk cId="1046335248" sldId="423"/>
            <ac:picMk id="1026" creationId="{1854E8A9-8AA8-7AC4-647B-8FD5DD84BA74}"/>
          </ac:picMkLst>
        </pc:picChg>
      </pc:sldChg>
      <pc:sldChg chg="add del modTransition">
        <pc:chgData name="Salman Shaikh" userId="ad6a1089fb6eed90" providerId="LiveId" clId="{A4CB8FDC-3A7E-4138-934E-9973F0CAD604}" dt="2024-12-31T06:33:33.092" v="255" actId="47"/>
        <pc:sldMkLst>
          <pc:docMk/>
          <pc:sldMk cId="826911377" sldId="424"/>
        </pc:sldMkLst>
      </pc:sldChg>
      <pc:sldChg chg="modSp add mod modTransition">
        <pc:chgData name="Salman Shaikh" userId="ad6a1089fb6eed90" providerId="LiveId" clId="{A4CB8FDC-3A7E-4138-934E-9973F0CAD604}" dt="2024-12-31T08:46:32.621" v="559" actId="1076"/>
        <pc:sldMkLst>
          <pc:docMk/>
          <pc:sldMk cId="1656198317" sldId="424"/>
        </pc:sldMkLst>
        <pc:spChg chg="mod">
          <ac:chgData name="Salman Shaikh" userId="ad6a1089fb6eed90" providerId="LiveId" clId="{A4CB8FDC-3A7E-4138-934E-9973F0CAD604}" dt="2024-12-31T08:46:32.621" v="559" actId="1076"/>
          <ac:spMkLst>
            <pc:docMk/>
            <pc:sldMk cId="1656198317" sldId="424"/>
            <ac:spMk id="11" creationId="{6E841F73-997B-9500-4B7E-A3A9C1F7D98E}"/>
          </ac:spMkLst>
        </pc:spChg>
        <pc:spChg chg="mod">
          <ac:chgData name="Salman Shaikh" userId="ad6a1089fb6eed90" providerId="LiveId" clId="{A4CB8FDC-3A7E-4138-934E-9973F0CAD604}" dt="2024-12-31T08:46:14.274" v="553" actId="1076"/>
          <ac:spMkLst>
            <pc:docMk/>
            <pc:sldMk cId="1656198317" sldId="424"/>
            <ac:spMk id="13" creationId="{4DFE6716-338E-E2F9-2EE0-0A913E58462D}"/>
          </ac:spMkLst>
        </pc:spChg>
      </pc:sldChg>
      <pc:sldChg chg="add modTransition">
        <pc:chgData name="Salman Shaikh" userId="ad6a1089fb6eed90" providerId="LiveId" clId="{A4CB8FDC-3A7E-4138-934E-9973F0CAD604}" dt="2024-12-31T07:14:26.280" v="259"/>
        <pc:sldMkLst>
          <pc:docMk/>
          <pc:sldMk cId="538584628" sldId="425"/>
        </pc:sldMkLst>
      </pc:sldChg>
      <pc:sldChg chg="add del modTransition">
        <pc:chgData name="Salman Shaikh" userId="ad6a1089fb6eed90" providerId="LiveId" clId="{A4CB8FDC-3A7E-4138-934E-9973F0CAD604}" dt="2024-12-31T06:33:33.092" v="255" actId="47"/>
        <pc:sldMkLst>
          <pc:docMk/>
          <pc:sldMk cId="3493304309" sldId="425"/>
        </pc:sldMkLst>
      </pc:sldChg>
      <pc:sldChg chg="add del modTransition">
        <pc:chgData name="Salman Shaikh" userId="ad6a1089fb6eed90" providerId="LiveId" clId="{A4CB8FDC-3A7E-4138-934E-9973F0CAD604}" dt="2024-12-31T06:33:33.092" v="255" actId="47"/>
        <pc:sldMkLst>
          <pc:docMk/>
          <pc:sldMk cId="1235106030" sldId="426"/>
        </pc:sldMkLst>
      </pc:sldChg>
      <pc:sldChg chg="add modTransition">
        <pc:chgData name="Salman Shaikh" userId="ad6a1089fb6eed90" providerId="LiveId" clId="{A4CB8FDC-3A7E-4138-934E-9973F0CAD604}" dt="2024-12-31T07:14:26.280" v="259"/>
        <pc:sldMkLst>
          <pc:docMk/>
          <pc:sldMk cId="1584720649" sldId="426"/>
        </pc:sldMkLst>
      </pc:sldChg>
      <pc:sldChg chg="modSp add modTransition">
        <pc:chgData name="Salman Shaikh" userId="ad6a1089fb6eed90" providerId="LiveId" clId="{A4CB8FDC-3A7E-4138-934E-9973F0CAD604}" dt="2024-12-31T08:54:58.169" v="651" actId="33524"/>
        <pc:sldMkLst>
          <pc:docMk/>
          <pc:sldMk cId="1300899752" sldId="427"/>
        </pc:sldMkLst>
        <pc:spChg chg="mod">
          <ac:chgData name="Salman Shaikh" userId="ad6a1089fb6eed90" providerId="LiveId" clId="{A4CB8FDC-3A7E-4138-934E-9973F0CAD604}" dt="2024-12-31T08:54:58.169" v="651" actId="33524"/>
          <ac:spMkLst>
            <pc:docMk/>
            <pc:sldMk cId="1300899752" sldId="427"/>
            <ac:spMk id="12" creationId="{710DC848-BEFB-C311-9A86-81402C987FCE}"/>
          </ac:spMkLst>
        </pc:spChg>
      </pc:sldChg>
      <pc:sldChg chg="add del modTransition">
        <pc:chgData name="Salman Shaikh" userId="ad6a1089fb6eed90" providerId="LiveId" clId="{A4CB8FDC-3A7E-4138-934E-9973F0CAD604}" dt="2024-12-31T06:33:33.092" v="255" actId="47"/>
        <pc:sldMkLst>
          <pc:docMk/>
          <pc:sldMk cId="1339276440" sldId="427"/>
        </pc:sldMkLst>
      </pc:sldChg>
      <pc:sldChg chg="add del modTransition">
        <pc:chgData name="Salman Shaikh" userId="ad6a1089fb6eed90" providerId="LiveId" clId="{A4CB8FDC-3A7E-4138-934E-9973F0CAD604}" dt="2024-12-31T06:33:33.092" v="255" actId="47"/>
        <pc:sldMkLst>
          <pc:docMk/>
          <pc:sldMk cId="2224084038" sldId="428"/>
        </pc:sldMkLst>
      </pc:sldChg>
      <pc:sldChg chg="add modTransition">
        <pc:chgData name="Salman Shaikh" userId="ad6a1089fb6eed90" providerId="LiveId" clId="{A4CB8FDC-3A7E-4138-934E-9973F0CAD604}" dt="2024-12-31T07:14:26.280" v="259"/>
        <pc:sldMkLst>
          <pc:docMk/>
          <pc:sldMk cId="3631860658" sldId="428"/>
        </pc:sldMkLst>
      </pc:sldChg>
      <pc:sldChg chg="add modTransition">
        <pc:chgData name="Salman Shaikh" userId="ad6a1089fb6eed90" providerId="LiveId" clId="{A4CB8FDC-3A7E-4138-934E-9973F0CAD604}" dt="2024-12-31T07:14:26.280" v="259"/>
        <pc:sldMkLst>
          <pc:docMk/>
          <pc:sldMk cId="380904045" sldId="429"/>
        </pc:sldMkLst>
      </pc:sldChg>
      <pc:sldChg chg="add del modTransition">
        <pc:chgData name="Salman Shaikh" userId="ad6a1089fb6eed90" providerId="LiveId" clId="{A4CB8FDC-3A7E-4138-934E-9973F0CAD604}" dt="2024-12-31T06:33:33.092" v="255" actId="47"/>
        <pc:sldMkLst>
          <pc:docMk/>
          <pc:sldMk cId="541567761" sldId="429"/>
        </pc:sldMkLst>
      </pc:sldChg>
      <pc:sldChg chg="add modTransition">
        <pc:chgData name="Salman Shaikh" userId="ad6a1089fb6eed90" providerId="LiveId" clId="{A4CB8FDC-3A7E-4138-934E-9973F0CAD604}" dt="2024-12-31T07:14:26.280" v="259"/>
        <pc:sldMkLst>
          <pc:docMk/>
          <pc:sldMk cId="826911377" sldId="430"/>
        </pc:sldMkLst>
      </pc:sldChg>
      <pc:sldChg chg="add del modTransition">
        <pc:chgData name="Salman Shaikh" userId="ad6a1089fb6eed90" providerId="LiveId" clId="{A4CB8FDC-3A7E-4138-934E-9973F0CAD604}" dt="2024-12-31T06:33:33.092" v="255" actId="47"/>
        <pc:sldMkLst>
          <pc:docMk/>
          <pc:sldMk cId="3063943395" sldId="430"/>
        </pc:sldMkLst>
      </pc:sldChg>
      <pc:sldChg chg="modSp add modTransition">
        <pc:chgData name="Salman Shaikh" userId="ad6a1089fb6eed90" providerId="LiveId" clId="{A4CB8FDC-3A7E-4138-934E-9973F0CAD604}" dt="2024-12-31T08:48:05.324" v="620" actId="20577"/>
        <pc:sldMkLst>
          <pc:docMk/>
          <pc:sldMk cId="3493304309" sldId="431"/>
        </pc:sldMkLst>
        <pc:spChg chg="mod">
          <ac:chgData name="Salman Shaikh" userId="ad6a1089fb6eed90" providerId="LiveId" clId="{A4CB8FDC-3A7E-4138-934E-9973F0CAD604}" dt="2024-12-31T08:48:05.324" v="620" actId="20577"/>
          <ac:spMkLst>
            <pc:docMk/>
            <pc:sldMk cId="3493304309" sldId="431"/>
            <ac:spMk id="18" creationId="{5DFF6838-CD41-8796-A95F-DA117D802B9B}"/>
          </ac:spMkLst>
        </pc:spChg>
      </pc:sldChg>
      <pc:sldChg chg="add del modTransition">
        <pc:chgData name="Salman Shaikh" userId="ad6a1089fb6eed90" providerId="LiveId" clId="{A4CB8FDC-3A7E-4138-934E-9973F0CAD604}" dt="2024-12-31T06:33:33.092" v="255" actId="47"/>
        <pc:sldMkLst>
          <pc:docMk/>
          <pc:sldMk cId="4241858436" sldId="431"/>
        </pc:sldMkLst>
      </pc:sldChg>
      <pc:sldChg chg="addSp delSp modSp add mod modTransition delAnim modAnim">
        <pc:chgData name="Salman Shaikh" userId="ad6a1089fb6eed90" providerId="LiveId" clId="{A4CB8FDC-3A7E-4138-934E-9973F0CAD604}" dt="2024-12-31T11:22:08.928" v="940" actId="478"/>
        <pc:sldMkLst>
          <pc:docMk/>
          <pc:sldMk cId="1235106030" sldId="432"/>
        </pc:sldMkLst>
        <pc:spChg chg="mod">
          <ac:chgData name="Salman Shaikh" userId="ad6a1089fb6eed90" providerId="LiveId" clId="{A4CB8FDC-3A7E-4138-934E-9973F0CAD604}" dt="2024-12-31T08:33:09.188" v="416" actId="1076"/>
          <ac:spMkLst>
            <pc:docMk/>
            <pc:sldMk cId="1235106030" sldId="432"/>
            <ac:spMk id="2" creationId="{EC74696A-DA03-FE02-284E-C596D7BD3424}"/>
          </ac:spMkLst>
        </pc:spChg>
        <pc:spChg chg="add del mod">
          <ac:chgData name="Salman Shaikh" userId="ad6a1089fb6eed90" providerId="LiveId" clId="{A4CB8FDC-3A7E-4138-934E-9973F0CAD604}" dt="2024-12-31T08:33:01.845" v="414" actId="478"/>
          <ac:spMkLst>
            <pc:docMk/>
            <pc:sldMk cId="1235106030" sldId="432"/>
            <ac:spMk id="3" creationId="{C912FE03-F31C-FA20-0AAA-AFC196D834EB}"/>
          </ac:spMkLst>
        </pc:spChg>
        <pc:spChg chg="add del mod">
          <ac:chgData name="Salman Shaikh" userId="ad6a1089fb6eed90" providerId="LiveId" clId="{A4CB8FDC-3A7E-4138-934E-9973F0CAD604}" dt="2024-12-31T11:22:08.928" v="940" actId="478"/>
          <ac:spMkLst>
            <pc:docMk/>
            <pc:sldMk cId="1235106030" sldId="432"/>
            <ac:spMk id="4" creationId="{958A9008-F087-D2B3-262D-DECD998BC7B1}"/>
          </ac:spMkLst>
        </pc:spChg>
        <pc:spChg chg="add del mod">
          <ac:chgData name="Salman Shaikh" userId="ad6a1089fb6eed90" providerId="LiveId" clId="{A4CB8FDC-3A7E-4138-934E-9973F0CAD604}" dt="2024-12-31T11:22:05.553" v="939"/>
          <ac:spMkLst>
            <pc:docMk/>
            <pc:sldMk cId="1235106030" sldId="432"/>
            <ac:spMk id="7" creationId="{44AC60CB-BBDA-BD1E-FE5F-5534A6A2BF09}"/>
          </ac:spMkLst>
        </pc:spChg>
        <pc:picChg chg="del">
          <ac:chgData name="Salman Shaikh" userId="ad6a1089fb6eed90" providerId="LiveId" clId="{A4CB8FDC-3A7E-4138-934E-9973F0CAD604}" dt="2024-12-31T11:21:49.378" v="938" actId="478"/>
          <ac:picMkLst>
            <pc:docMk/>
            <pc:sldMk cId="1235106030" sldId="432"/>
            <ac:picMk id="5" creationId="{CBA0A2B9-3A45-AD88-D1DB-5C4C580528DF}"/>
          </ac:picMkLst>
        </pc:picChg>
        <pc:picChg chg="add mod">
          <ac:chgData name="Salman Shaikh" userId="ad6a1089fb6eed90" providerId="LiveId" clId="{A4CB8FDC-3A7E-4138-934E-9973F0CAD604}" dt="2024-12-31T11:22:05.553" v="939"/>
          <ac:picMkLst>
            <pc:docMk/>
            <pc:sldMk cId="1235106030" sldId="432"/>
            <ac:picMk id="9" creationId="{9CA46BCC-F231-50D2-DB0C-EA8C900ACE02}"/>
          </ac:picMkLst>
        </pc:picChg>
      </pc:sldChg>
      <pc:sldChg chg="add del modTransition">
        <pc:chgData name="Salman Shaikh" userId="ad6a1089fb6eed90" providerId="LiveId" clId="{A4CB8FDC-3A7E-4138-934E-9973F0CAD604}" dt="2024-12-31T06:33:33.092" v="255" actId="47"/>
        <pc:sldMkLst>
          <pc:docMk/>
          <pc:sldMk cId="3124573722" sldId="432"/>
        </pc:sldMkLst>
      </pc:sldChg>
      <pc:sldChg chg="modSp add mod modTransition">
        <pc:chgData name="Salman Shaikh" userId="ad6a1089fb6eed90" providerId="LiveId" clId="{A4CB8FDC-3A7E-4138-934E-9973F0CAD604}" dt="2024-12-31T09:13:00.623" v="814" actId="20577"/>
        <pc:sldMkLst>
          <pc:docMk/>
          <pc:sldMk cId="1339276440" sldId="433"/>
        </pc:sldMkLst>
        <pc:spChg chg="mod">
          <ac:chgData name="Salman Shaikh" userId="ad6a1089fb6eed90" providerId="LiveId" clId="{A4CB8FDC-3A7E-4138-934E-9973F0CAD604}" dt="2024-12-31T09:13:00.623" v="814" actId="20577"/>
          <ac:spMkLst>
            <pc:docMk/>
            <pc:sldMk cId="1339276440" sldId="433"/>
            <ac:spMk id="2" creationId="{EE4B1144-B004-ADC4-41A4-87C1E1FB0F4D}"/>
          </ac:spMkLst>
        </pc:spChg>
        <pc:spChg chg="mod">
          <ac:chgData name="Salman Shaikh" userId="ad6a1089fb6eed90" providerId="LiveId" clId="{A4CB8FDC-3A7E-4138-934E-9973F0CAD604}" dt="2024-12-31T08:35:05.854" v="435" actId="14100"/>
          <ac:spMkLst>
            <pc:docMk/>
            <pc:sldMk cId="1339276440" sldId="433"/>
            <ac:spMk id="11" creationId="{E8EA7B55-C7B5-1C1F-9259-80744BC1A6BA}"/>
          </ac:spMkLst>
        </pc:spChg>
      </pc:sldChg>
      <pc:sldChg chg="modSp add mod">
        <pc:chgData name="Salman Shaikh" userId="ad6a1089fb6eed90" providerId="LiveId" clId="{A4CB8FDC-3A7E-4138-934E-9973F0CAD604}" dt="2024-12-31T10:14:57.907" v="823" actId="207"/>
        <pc:sldMkLst>
          <pc:docMk/>
          <pc:sldMk cId="581548599" sldId="434"/>
        </pc:sldMkLst>
        <pc:spChg chg="mod">
          <ac:chgData name="Salman Shaikh" userId="ad6a1089fb6eed90" providerId="LiveId" clId="{A4CB8FDC-3A7E-4138-934E-9973F0CAD604}" dt="2024-12-31T10:14:57.907" v="823" actId="207"/>
          <ac:spMkLst>
            <pc:docMk/>
            <pc:sldMk cId="581548599" sldId="434"/>
            <ac:spMk id="10" creationId="{6E0C872C-D470-0B17-F22E-2EC0DBC1DF72}"/>
          </ac:spMkLst>
        </pc:spChg>
        <pc:picChg chg="mod">
          <ac:chgData name="Salman Shaikh" userId="ad6a1089fb6eed90" providerId="LiveId" clId="{A4CB8FDC-3A7E-4138-934E-9973F0CAD604}" dt="2024-12-31T08:49:47.668" v="648" actId="1036"/>
          <ac:picMkLst>
            <pc:docMk/>
            <pc:sldMk cId="581548599" sldId="434"/>
            <ac:picMk id="3" creationId="{00000000-0000-0000-0000-000000000000}"/>
          </ac:picMkLst>
        </pc:picChg>
      </pc:sldChg>
      <pc:sldChg chg="modSp add del mod modTransition">
        <pc:chgData name="Salman Shaikh" userId="ad6a1089fb6eed90" providerId="LiveId" clId="{A4CB8FDC-3A7E-4138-934E-9973F0CAD604}" dt="2024-12-31T08:49:14.003" v="629" actId="2696"/>
        <pc:sldMkLst>
          <pc:docMk/>
          <pc:sldMk cId="2224084038" sldId="434"/>
        </pc:sldMkLst>
        <pc:spChg chg="mod">
          <ac:chgData name="Salman Shaikh" userId="ad6a1089fb6eed90" providerId="LiveId" clId="{A4CB8FDC-3A7E-4138-934E-9973F0CAD604}" dt="2024-12-31T08:34:36.353" v="429" actId="1076"/>
          <ac:spMkLst>
            <pc:docMk/>
            <pc:sldMk cId="2224084038" sldId="434"/>
            <ac:spMk id="10" creationId="{6E0C872C-D470-0B17-F22E-2EC0DBC1DF72}"/>
          </ac:spMkLst>
        </pc:spChg>
      </pc:sldChg>
      <pc:sldChg chg="modSp add mod modTransition">
        <pc:chgData name="Salman Shaikh" userId="ad6a1089fb6eed90" providerId="LiveId" clId="{A4CB8FDC-3A7E-4138-934E-9973F0CAD604}" dt="2024-12-31T08:36:28.484" v="455" actId="207"/>
        <pc:sldMkLst>
          <pc:docMk/>
          <pc:sldMk cId="541567761" sldId="435"/>
        </pc:sldMkLst>
        <pc:spChg chg="mod">
          <ac:chgData name="Salman Shaikh" userId="ad6a1089fb6eed90" providerId="LiveId" clId="{A4CB8FDC-3A7E-4138-934E-9973F0CAD604}" dt="2024-12-31T08:36:28.484" v="455" actId="207"/>
          <ac:spMkLst>
            <pc:docMk/>
            <pc:sldMk cId="541567761" sldId="435"/>
            <ac:spMk id="2" creationId="{4FF20289-3557-73B9-80F0-D2C2EE2FF62A}"/>
          </ac:spMkLst>
        </pc:spChg>
      </pc:sldChg>
      <pc:sldChg chg="modSp add modTransition">
        <pc:chgData name="Salman Shaikh" userId="ad6a1089fb6eed90" providerId="LiveId" clId="{A4CB8FDC-3A7E-4138-934E-9973F0CAD604}" dt="2024-12-31T08:37:24.757" v="464" actId="12"/>
        <pc:sldMkLst>
          <pc:docMk/>
          <pc:sldMk cId="3063943395" sldId="436"/>
        </pc:sldMkLst>
        <pc:spChg chg="mod">
          <ac:chgData name="Salman Shaikh" userId="ad6a1089fb6eed90" providerId="LiveId" clId="{A4CB8FDC-3A7E-4138-934E-9973F0CAD604}" dt="2024-12-31T08:37:01.382" v="462" actId="207"/>
          <ac:spMkLst>
            <pc:docMk/>
            <pc:sldMk cId="3063943395" sldId="436"/>
            <ac:spMk id="10" creationId="{6E0C872C-D470-0B17-F22E-2EC0DBC1DF72}"/>
          </ac:spMkLst>
        </pc:spChg>
        <pc:spChg chg="mod">
          <ac:chgData name="Salman Shaikh" userId="ad6a1089fb6eed90" providerId="LiveId" clId="{A4CB8FDC-3A7E-4138-934E-9973F0CAD604}" dt="2024-12-31T08:37:10.617" v="463" actId="2711"/>
          <ac:spMkLst>
            <pc:docMk/>
            <pc:sldMk cId="3063943395" sldId="436"/>
            <ac:spMk id="11" creationId="{36DB8A10-4014-7B6C-CC03-19390DE8D9B2}"/>
          </ac:spMkLst>
        </pc:spChg>
        <pc:spChg chg="mod">
          <ac:chgData name="Salman Shaikh" userId="ad6a1089fb6eed90" providerId="LiveId" clId="{A4CB8FDC-3A7E-4138-934E-9973F0CAD604}" dt="2024-12-31T08:37:24.757" v="464" actId="12"/>
          <ac:spMkLst>
            <pc:docMk/>
            <pc:sldMk cId="3063943395" sldId="436"/>
            <ac:spMk id="12" creationId="{3121874B-85A0-93C7-CF14-2E082FC0D5A7}"/>
          </ac:spMkLst>
        </pc:spChg>
        <pc:spChg chg="mod">
          <ac:chgData name="Salman Shaikh" userId="ad6a1089fb6eed90" providerId="LiveId" clId="{A4CB8FDC-3A7E-4138-934E-9973F0CAD604}" dt="2024-12-31T08:37:10.617" v="463" actId="2711"/>
          <ac:spMkLst>
            <pc:docMk/>
            <pc:sldMk cId="3063943395" sldId="436"/>
            <ac:spMk id="13" creationId="{B0FF2961-062B-B502-3E88-FFE8EB257B79}"/>
          </ac:spMkLst>
        </pc:spChg>
        <pc:spChg chg="mod">
          <ac:chgData name="Salman Shaikh" userId="ad6a1089fb6eed90" providerId="LiveId" clId="{A4CB8FDC-3A7E-4138-934E-9973F0CAD604}" dt="2024-12-31T08:37:24.757" v="464" actId="12"/>
          <ac:spMkLst>
            <pc:docMk/>
            <pc:sldMk cId="3063943395" sldId="436"/>
            <ac:spMk id="14" creationId="{5722B946-8455-BD2B-5591-55B4B9632084}"/>
          </ac:spMkLst>
        </pc:spChg>
        <pc:spChg chg="mod">
          <ac:chgData name="Salman Shaikh" userId="ad6a1089fb6eed90" providerId="LiveId" clId="{A4CB8FDC-3A7E-4138-934E-9973F0CAD604}" dt="2024-12-31T08:37:10.617" v="463" actId="2711"/>
          <ac:spMkLst>
            <pc:docMk/>
            <pc:sldMk cId="3063943395" sldId="436"/>
            <ac:spMk id="15" creationId="{C2B602DD-BFFA-9587-D2B7-4698B1DE247F}"/>
          </ac:spMkLst>
        </pc:spChg>
        <pc:spChg chg="mod">
          <ac:chgData name="Salman Shaikh" userId="ad6a1089fb6eed90" providerId="LiveId" clId="{A4CB8FDC-3A7E-4138-934E-9973F0CAD604}" dt="2024-12-31T08:37:24.757" v="464" actId="12"/>
          <ac:spMkLst>
            <pc:docMk/>
            <pc:sldMk cId="3063943395" sldId="436"/>
            <ac:spMk id="16" creationId="{D4E88B0A-41D7-EC77-9110-3122C6FF17B4}"/>
          </ac:spMkLst>
        </pc:spChg>
      </pc:sldChg>
      <pc:sldChg chg="addSp delSp modSp add mod delAnim modAnim">
        <pc:chgData name="Salman Shaikh" userId="ad6a1089fb6eed90" providerId="LiveId" clId="{A4CB8FDC-3A7E-4138-934E-9973F0CAD604}" dt="2024-12-31T10:26:44.664" v="924" actId="14100"/>
        <pc:sldMkLst>
          <pc:docMk/>
          <pc:sldMk cId="2500571664" sldId="437"/>
        </pc:sldMkLst>
        <pc:spChg chg="mod">
          <ac:chgData name="Salman Shaikh" userId="ad6a1089fb6eed90" providerId="LiveId" clId="{A4CB8FDC-3A7E-4138-934E-9973F0CAD604}" dt="2024-12-31T10:24:25.880" v="892" actId="1076"/>
          <ac:spMkLst>
            <pc:docMk/>
            <pc:sldMk cId="2500571664" sldId="437"/>
            <ac:spMk id="3" creationId="{0DB0E831-4C80-9333-A0C7-8E3C2635C943}"/>
          </ac:spMkLst>
        </pc:spChg>
        <pc:spChg chg="add del mod">
          <ac:chgData name="Salman Shaikh" userId="ad6a1089fb6eed90" providerId="LiveId" clId="{A4CB8FDC-3A7E-4138-934E-9973F0CAD604}" dt="2024-12-31T10:24:03.522" v="884" actId="478"/>
          <ac:spMkLst>
            <pc:docMk/>
            <pc:sldMk cId="2500571664" sldId="437"/>
            <ac:spMk id="6" creationId="{AC0E0CD9-B4A5-EFEA-842E-B744ED1C6C3B}"/>
          </ac:spMkLst>
        </pc:spChg>
        <pc:spChg chg="del">
          <ac:chgData name="Salman Shaikh" userId="ad6a1089fb6eed90" providerId="LiveId" clId="{A4CB8FDC-3A7E-4138-934E-9973F0CAD604}" dt="2024-12-31T08:58:56.675" v="694" actId="478"/>
          <ac:spMkLst>
            <pc:docMk/>
            <pc:sldMk cId="2500571664" sldId="437"/>
            <ac:spMk id="7" creationId="{7E4B282C-AA7D-F524-EE4F-AEC67E042DEA}"/>
          </ac:spMkLst>
        </pc:spChg>
        <pc:spChg chg="add del mod">
          <ac:chgData name="Salman Shaikh" userId="ad6a1089fb6eed90" providerId="LiveId" clId="{A4CB8FDC-3A7E-4138-934E-9973F0CAD604}" dt="2024-12-31T09:04:18.116" v="710" actId="478"/>
          <ac:spMkLst>
            <pc:docMk/>
            <pc:sldMk cId="2500571664" sldId="437"/>
            <ac:spMk id="8" creationId="{84E120D9-5778-9FE3-6EB2-AAD9FE40662F}"/>
          </ac:spMkLst>
        </pc:spChg>
        <pc:spChg chg="add mod">
          <ac:chgData name="Salman Shaikh" userId="ad6a1089fb6eed90" providerId="LiveId" clId="{A4CB8FDC-3A7E-4138-934E-9973F0CAD604}" dt="2024-12-31T10:26:21.151" v="912" actId="14100"/>
          <ac:spMkLst>
            <pc:docMk/>
            <pc:sldMk cId="2500571664" sldId="437"/>
            <ac:spMk id="9" creationId="{042EB634-4C86-1176-E61D-669941ECADD8}"/>
          </ac:spMkLst>
        </pc:spChg>
        <pc:spChg chg="add mod">
          <ac:chgData name="Salman Shaikh" userId="ad6a1089fb6eed90" providerId="LiveId" clId="{A4CB8FDC-3A7E-4138-934E-9973F0CAD604}" dt="2024-12-31T10:26:30.039" v="920" actId="14100"/>
          <ac:spMkLst>
            <pc:docMk/>
            <pc:sldMk cId="2500571664" sldId="437"/>
            <ac:spMk id="10" creationId="{3616A0C7-DFE6-D5C9-3E55-C13D18C64ABA}"/>
          </ac:spMkLst>
        </pc:spChg>
        <pc:spChg chg="add mod">
          <ac:chgData name="Salman Shaikh" userId="ad6a1089fb6eed90" providerId="LiveId" clId="{A4CB8FDC-3A7E-4138-934E-9973F0CAD604}" dt="2024-12-31T10:26:21.151" v="912" actId="14100"/>
          <ac:spMkLst>
            <pc:docMk/>
            <pc:sldMk cId="2500571664" sldId="437"/>
            <ac:spMk id="11" creationId="{74F070A8-EAE9-4F32-94D0-22F94CC0E49B}"/>
          </ac:spMkLst>
        </pc:spChg>
        <pc:spChg chg="add mod">
          <ac:chgData name="Salman Shaikh" userId="ad6a1089fb6eed90" providerId="LiveId" clId="{A4CB8FDC-3A7E-4138-934E-9973F0CAD604}" dt="2024-12-31T10:26:30.039" v="920" actId="14100"/>
          <ac:spMkLst>
            <pc:docMk/>
            <pc:sldMk cId="2500571664" sldId="437"/>
            <ac:spMk id="12" creationId="{B658DC01-5B9B-FFC3-5B9C-2A3C9F8985DC}"/>
          </ac:spMkLst>
        </pc:spChg>
        <pc:spChg chg="add mod">
          <ac:chgData name="Salman Shaikh" userId="ad6a1089fb6eed90" providerId="LiveId" clId="{A4CB8FDC-3A7E-4138-934E-9973F0CAD604}" dt="2024-12-31T10:26:21.151" v="912" actId="14100"/>
          <ac:spMkLst>
            <pc:docMk/>
            <pc:sldMk cId="2500571664" sldId="437"/>
            <ac:spMk id="13" creationId="{2CA57244-95B5-9393-7B22-6BD7164596E1}"/>
          </ac:spMkLst>
        </pc:spChg>
        <pc:spChg chg="add mod">
          <ac:chgData name="Salman Shaikh" userId="ad6a1089fb6eed90" providerId="LiveId" clId="{A4CB8FDC-3A7E-4138-934E-9973F0CAD604}" dt="2024-12-31T10:26:30.039" v="920" actId="14100"/>
          <ac:spMkLst>
            <pc:docMk/>
            <pc:sldMk cId="2500571664" sldId="437"/>
            <ac:spMk id="14" creationId="{62FC211A-2CB1-87C2-DC66-D1894E167CE6}"/>
          </ac:spMkLst>
        </pc:spChg>
        <pc:picChg chg="add del mod">
          <ac:chgData name="Salman Shaikh" userId="ad6a1089fb6eed90" providerId="LiveId" clId="{A4CB8FDC-3A7E-4138-934E-9973F0CAD604}" dt="2024-12-31T10:24:01.884" v="882" actId="478"/>
          <ac:picMkLst>
            <pc:docMk/>
            <pc:sldMk cId="2500571664" sldId="437"/>
            <ac:picMk id="2" creationId="{56B12742-7A26-02AE-3615-8463B8CB46A2}"/>
          </ac:picMkLst>
        </pc:picChg>
        <pc:picChg chg="add mod">
          <ac:chgData name="Salman Shaikh" userId="ad6a1089fb6eed90" providerId="LiveId" clId="{A4CB8FDC-3A7E-4138-934E-9973F0CAD604}" dt="2024-12-31T10:26:14.986" v="911" actId="1076"/>
          <ac:picMkLst>
            <pc:docMk/>
            <pc:sldMk cId="2500571664" sldId="437"/>
            <ac:picMk id="19" creationId="{B4EC24D5-4A2D-E843-1B55-14132E39D41C}"/>
          </ac:picMkLst>
        </pc:picChg>
        <pc:cxnChg chg="add mod">
          <ac:chgData name="Salman Shaikh" userId="ad6a1089fb6eed90" providerId="LiveId" clId="{A4CB8FDC-3A7E-4138-934E-9973F0CAD604}" dt="2024-12-31T10:26:38.458" v="922" actId="14100"/>
          <ac:cxnSpMkLst>
            <pc:docMk/>
            <pc:sldMk cId="2500571664" sldId="437"/>
            <ac:cxnSpMk id="7" creationId="{21BF8931-A0CA-6811-546C-51315357388B}"/>
          </ac:cxnSpMkLst>
        </pc:cxnChg>
        <pc:cxnChg chg="add del mod">
          <ac:chgData name="Salman Shaikh" userId="ad6a1089fb6eed90" providerId="LiveId" clId="{A4CB8FDC-3A7E-4138-934E-9973F0CAD604}" dt="2024-12-31T10:24:15.116" v="886" actId="478"/>
          <ac:cxnSpMkLst>
            <pc:docMk/>
            <pc:sldMk cId="2500571664" sldId="437"/>
            <ac:cxnSpMk id="15" creationId="{595B0059-0578-C50F-0B61-20BA1AA0274D}"/>
          </ac:cxnSpMkLst>
        </pc:cxnChg>
        <pc:cxnChg chg="add del mod">
          <ac:chgData name="Salman Shaikh" userId="ad6a1089fb6eed90" providerId="LiveId" clId="{A4CB8FDC-3A7E-4138-934E-9973F0CAD604}" dt="2024-12-31T10:24:16.051" v="887" actId="478"/>
          <ac:cxnSpMkLst>
            <pc:docMk/>
            <pc:sldMk cId="2500571664" sldId="437"/>
            <ac:cxnSpMk id="16" creationId="{013E4CD1-C026-5B3E-8C98-C386D8A886A3}"/>
          </ac:cxnSpMkLst>
        </pc:cxnChg>
        <pc:cxnChg chg="add mod">
          <ac:chgData name="Salman Shaikh" userId="ad6a1089fb6eed90" providerId="LiveId" clId="{A4CB8FDC-3A7E-4138-934E-9973F0CAD604}" dt="2024-12-31T10:26:44.664" v="924" actId="14100"/>
          <ac:cxnSpMkLst>
            <pc:docMk/>
            <pc:sldMk cId="2500571664" sldId="437"/>
            <ac:cxnSpMk id="17" creationId="{CD0FA8A0-1A8B-2A63-9AB9-A5EEDB43F7E1}"/>
          </ac:cxnSpMkLst>
        </pc:cxnChg>
      </pc:sldChg>
      <pc:sldChg chg="modSp add del mod modTransition">
        <pc:chgData name="Salman Shaikh" userId="ad6a1089fb6eed90" providerId="LiveId" clId="{A4CB8FDC-3A7E-4138-934E-9973F0CAD604}" dt="2024-12-31T08:57:34.814" v="652" actId="47"/>
        <pc:sldMkLst>
          <pc:docMk/>
          <pc:sldMk cId="4241858436" sldId="437"/>
        </pc:sldMkLst>
        <pc:spChg chg="mod">
          <ac:chgData name="Salman Shaikh" userId="ad6a1089fb6eed90" providerId="LiveId" clId="{A4CB8FDC-3A7E-4138-934E-9973F0CAD604}" dt="2024-12-31T08:38:06.424" v="473" actId="207"/>
          <ac:spMkLst>
            <pc:docMk/>
            <pc:sldMk cId="4241858436" sldId="437"/>
            <ac:spMk id="2" creationId="{1DA9AC31-1F70-F700-C212-8EC64F4DA897}"/>
          </ac:spMkLst>
        </pc:spChg>
      </pc:sldChg>
    </pc:docChg>
  </pc:docChgLst>
  <pc:docChgLst>
    <pc:chgData name="Salman Shaikh" userId="ad6a1089fb6eed90" providerId="LiveId" clId="{9F2434BA-DA9F-4105-933E-AFCAD7DD2DD2}"/>
    <pc:docChg chg="undo custSel addSld delSld modSld sldOrd">
      <pc:chgData name="Salman Shaikh" userId="ad6a1089fb6eed90" providerId="LiveId" clId="{9F2434BA-DA9F-4105-933E-AFCAD7DD2DD2}" dt="2024-06-06T11:22:07.415" v="1756" actId="1076"/>
      <pc:docMkLst>
        <pc:docMk/>
      </pc:docMkLst>
      <pc:sldChg chg="del ord">
        <pc:chgData name="Salman Shaikh" userId="ad6a1089fb6eed90" providerId="LiveId" clId="{9F2434BA-DA9F-4105-933E-AFCAD7DD2DD2}" dt="2024-06-06T06:47:04.311" v="1050" actId="47"/>
        <pc:sldMkLst>
          <pc:docMk/>
          <pc:sldMk cId="4166598011" sldId="256"/>
        </pc:sldMkLst>
      </pc:sldChg>
      <pc:sldChg chg="add del">
        <pc:chgData name="Salman Shaikh" userId="ad6a1089fb6eed90" providerId="LiveId" clId="{9F2434BA-DA9F-4105-933E-AFCAD7DD2DD2}" dt="2024-06-06T05:36:50.345" v="198" actId="47"/>
        <pc:sldMkLst>
          <pc:docMk/>
          <pc:sldMk cId="1573028474" sldId="258"/>
        </pc:sldMkLst>
      </pc:sldChg>
      <pc:sldChg chg="modSp mod">
        <pc:chgData name="Salman Shaikh" userId="ad6a1089fb6eed90" providerId="LiveId" clId="{9F2434BA-DA9F-4105-933E-AFCAD7DD2DD2}" dt="2024-06-06T07:52:29.266" v="1433"/>
        <pc:sldMkLst>
          <pc:docMk/>
          <pc:sldMk cId="1445299457" sldId="260"/>
        </pc:sldMkLst>
      </pc:sldChg>
      <pc:sldChg chg="del">
        <pc:chgData name="Salman Shaikh" userId="ad6a1089fb6eed90" providerId="LiveId" clId="{9F2434BA-DA9F-4105-933E-AFCAD7DD2DD2}" dt="2024-06-06T05:38:47.624" v="203" actId="47"/>
        <pc:sldMkLst>
          <pc:docMk/>
          <pc:sldMk cId="2642374243" sldId="266"/>
        </pc:sldMkLst>
      </pc:sldChg>
      <pc:sldChg chg="del">
        <pc:chgData name="Salman Shaikh" userId="ad6a1089fb6eed90" providerId="LiveId" clId="{9F2434BA-DA9F-4105-933E-AFCAD7DD2DD2}" dt="2024-06-06T05:38:47.624" v="203" actId="47"/>
        <pc:sldMkLst>
          <pc:docMk/>
          <pc:sldMk cId="3024091534" sldId="267"/>
        </pc:sldMkLst>
      </pc:sldChg>
      <pc:sldChg chg="del">
        <pc:chgData name="Salman Shaikh" userId="ad6a1089fb6eed90" providerId="LiveId" clId="{9F2434BA-DA9F-4105-933E-AFCAD7DD2DD2}" dt="2024-06-06T05:38:47.624" v="203" actId="47"/>
        <pc:sldMkLst>
          <pc:docMk/>
          <pc:sldMk cId="197996642" sldId="268"/>
        </pc:sldMkLst>
      </pc:sldChg>
      <pc:sldChg chg="del">
        <pc:chgData name="Salman Shaikh" userId="ad6a1089fb6eed90" providerId="LiveId" clId="{9F2434BA-DA9F-4105-933E-AFCAD7DD2DD2}" dt="2024-06-06T05:38:47.624" v="203" actId="47"/>
        <pc:sldMkLst>
          <pc:docMk/>
          <pc:sldMk cId="316798198" sldId="269"/>
        </pc:sldMkLst>
      </pc:sldChg>
      <pc:sldChg chg="del">
        <pc:chgData name="Salman Shaikh" userId="ad6a1089fb6eed90" providerId="LiveId" clId="{9F2434BA-DA9F-4105-933E-AFCAD7DD2DD2}" dt="2024-06-06T05:38:47.624" v="203" actId="47"/>
        <pc:sldMkLst>
          <pc:docMk/>
          <pc:sldMk cId="1671307522" sldId="270"/>
        </pc:sldMkLst>
      </pc:sldChg>
      <pc:sldChg chg="del">
        <pc:chgData name="Salman Shaikh" userId="ad6a1089fb6eed90" providerId="LiveId" clId="{9F2434BA-DA9F-4105-933E-AFCAD7DD2DD2}" dt="2024-06-06T05:38:47.624" v="203" actId="47"/>
        <pc:sldMkLst>
          <pc:docMk/>
          <pc:sldMk cId="2862766419" sldId="273"/>
        </pc:sldMkLst>
      </pc:sldChg>
      <pc:sldChg chg="del">
        <pc:chgData name="Salman Shaikh" userId="ad6a1089fb6eed90" providerId="LiveId" clId="{9F2434BA-DA9F-4105-933E-AFCAD7DD2DD2}" dt="2024-06-06T05:38:47.624" v="203" actId="47"/>
        <pc:sldMkLst>
          <pc:docMk/>
          <pc:sldMk cId="2782324304" sldId="274"/>
        </pc:sldMkLst>
      </pc:sldChg>
      <pc:sldChg chg="addSp delSp modSp mod">
        <pc:chgData name="Salman Shaikh" userId="ad6a1089fb6eed90" providerId="LiveId" clId="{9F2434BA-DA9F-4105-933E-AFCAD7DD2DD2}" dt="2024-06-06T09:19:42.688" v="1583" actId="166"/>
        <pc:sldMkLst>
          <pc:docMk/>
          <pc:sldMk cId="220398264" sldId="275"/>
        </pc:sldMkLst>
      </pc:sldChg>
      <pc:sldChg chg="modSp mod">
        <pc:chgData name="Salman Shaikh" userId="ad6a1089fb6eed90" providerId="LiveId" clId="{9F2434BA-DA9F-4105-933E-AFCAD7DD2DD2}" dt="2024-06-06T09:18:41.041" v="1579" actId="166"/>
        <pc:sldMkLst>
          <pc:docMk/>
          <pc:sldMk cId="2200868627" sldId="276"/>
        </pc:sldMkLst>
      </pc:sldChg>
      <pc:sldChg chg="modSp mod">
        <pc:chgData name="Salman Shaikh" userId="ad6a1089fb6eed90" providerId="LiveId" clId="{9F2434BA-DA9F-4105-933E-AFCAD7DD2DD2}" dt="2024-06-05T10:22:55.920" v="129" actId="20577"/>
        <pc:sldMkLst>
          <pc:docMk/>
          <pc:sldMk cId="2773710146" sldId="277"/>
        </pc:sldMkLst>
      </pc:sldChg>
      <pc:sldChg chg="del">
        <pc:chgData name="Salman Shaikh" userId="ad6a1089fb6eed90" providerId="LiveId" clId="{9F2434BA-DA9F-4105-933E-AFCAD7DD2DD2}" dt="2024-06-05T10:20:40.931" v="110" actId="47"/>
        <pc:sldMkLst>
          <pc:docMk/>
          <pc:sldMk cId="1513029734" sldId="278"/>
        </pc:sldMkLst>
      </pc:sldChg>
      <pc:sldChg chg="modSp mod">
        <pc:chgData name="Salman Shaikh" userId="ad6a1089fb6eed90" providerId="LiveId" clId="{9F2434BA-DA9F-4105-933E-AFCAD7DD2DD2}" dt="2024-06-05T10:21:34.911" v="112" actId="20577"/>
        <pc:sldMkLst>
          <pc:docMk/>
          <pc:sldMk cId="2856061459" sldId="280"/>
        </pc:sldMkLst>
      </pc:sldChg>
      <pc:sldChg chg="modSp mod">
        <pc:chgData name="Salman Shaikh" userId="ad6a1089fb6eed90" providerId="LiveId" clId="{9F2434BA-DA9F-4105-933E-AFCAD7DD2DD2}" dt="2024-06-05T10:25:26.470" v="163" actId="20577"/>
        <pc:sldMkLst>
          <pc:docMk/>
          <pc:sldMk cId="2577397330" sldId="281"/>
        </pc:sldMkLst>
      </pc:sldChg>
      <pc:sldChg chg="modSp mod">
        <pc:chgData name="Salman Shaikh" userId="ad6a1089fb6eed90" providerId="LiveId" clId="{9F2434BA-DA9F-4105-933E-AFCAD7DD2DD2}" dt="2024-06-05T10:25:38.752" v="165" actId="20577"/>
        <pc:sldMkLst>
          <pc:docMk/>
          <pc:sldMk cId="3728092835" sldId="282"/>
        </pc:sldMkLst>
      </pc:sldChg>
      <pc:sldChg chg="modSp mod">
        <pc:chgData name="Salman Shaikh" userId="ad6a1089fb6eed90" providerId="LiveId" clId="{9F2434BA-DA9F-4105-933E-AFCAD7DD2DD2}" dt="2024-06-05T10:25:48.422" v="167" actId="20577"/>
        <pc:sldMkLst>
          <pc:docMk/>
          <pc:sldMk cId="3465092500" sldId="283"/>
        </pc:sldMkLst>
      </pc:sldChg>
      <pc:sldChg chg="modSp mod">
        <pc:chgData name="Salman Shaikh" userId="ad6a1089fb6eed90" providerId="LiveId" clId="{9F2434BA-DA9F-4105-933E-AFCAD7DD2DD2}" dt="2024-06-05T10:25:53.267" v="170" actId="20577"/>
        <pc:sldMkLst>
          <pc:docMk/>
          <pc:sldMk cId="1029109865" sldId="284"/>
        </pc:sldMkLst>
      </pc:sldChg>
      <pc:sldChg chg="modSp mod">
        <pc:chgData name="Salman Shaikh" userId="ad6a1089fb6eed90" providerId="LiveId" clId="{9F2434BA-DA9F-4105-933E-AFCAD7DD2DD2}" dt="2024-06-05T10:28:49.404" v="186" actId="20577"/>
        <pc:sldMkLst>
          <pc:docMk/>
          <pc:sldMk cId="2262694004" sldId="286"/>
        </pc:sldMkLst>
      </pc:sldChg>
      <pc:sldChg chg="modSp del mod">
        <pc:chgData name="Salman Shaikh" userId="ad6a1089fb6eed90" providerId="LiveId" clId="{9F2434BA-DA9F-4105-933E-AFCAD7DD2DD2}" dt="2024-06-05T10:26:20.491" v="171" actId="47"/>
        <pc:sldMkLst>
          <pc:docMk/>
          <pc:sldMk cId="2876816985" sldId="287"/>
        </pc:sldMkLst>
      </pc:sldChg>
      <pc:sldChg chg="modSp mod">
        <pc:chgData name="Salman Shaikh" userId="ad6a1089fb6eed90" providerId="LiveId" clId="{9F2434BA-DA9F-4105-933E-AFCAD7DD2DD2}" dt="2024-06-05T10:28:54.969" v="188" actId="20577"/>
        <pc:sldMkLst>
          <pc:docMk/>
          <pc:sldMk cId="3925319977" sldId="288"/>
        </pc:sldMkLst>
      </pc:sldChg>
      <pc:sldChg chg="modSp del mod">
        <pc:chgData name="Salman Shaikh" userId="ad6a1089fb6eed90" providerId="LiveId" clId="{9F2434BA-DA9F-4105-933E-AFCAD7DD2DD2}" dt="2024-06-05T10:26:44.094" v="176" actId="47"/>
        <pc:sldMkLst>
          <pc:docMk/>
          <pc:sldMk cId="3198235302" sldId="289"/>
        </pc:sldMkLst>
      </pc:sldChg>
      <pc:sldChg chg="del">
        <pc:chgData name="Salman Shaikh" userId="ad6a1089fb6eed90" providerId="LiveId" clId="{9F2434BA-DA9F-4105-933E-AFCAD7DD2DD2}" dt="2024-06-05T10:22:02.560" v="113" actId="47"/>
        <pc:sldMkLst>
          <pc:docMk/>
          <pc:sldMk cId="574834435" sldId="290"/>
        </pc:sldMkLst>
      </pc:sldChg>
      <pc:sldChg chg="del">
        <pc:chgData name="Salman Shaikh" userId="ad6a1089fb6eed90" providerId="LiveId" clId="{9F2434BA-DA9F-4105-933E-AFCAD7DD2DD2}" dt="2024-06-05T10:24:15.012" v="147" actId="47"/>
        <pc:sldMkLst>
          <pc:docMk/>
          <pc:sldMk cId="1494624986" sldId="291"/>
        </pc:sldMkLst>
      </pc:sldChg>
      <pc:sldChg chg="modSp mod">
        <pc:chgData name="Salman Shaikh" userId="ad6a1089fb6eed90" providerId="LiveId" clId="{9F2434BA-DA9F-4105-933E-AFCAD7DD2DD2}" dt="2024-06-05T10:28:59.066" v="190" actId="20577"/>
        <pc:sldMkLst>
          <pc:docMk/>
          <pc:sldMk cId="3700218459" sldId="292"/>
        </pc:sldMkLst>
      </pc:sldChg>
      <pc:sldChg chg="modSp del mod ord">
        <pc:chgData name="Salman Shaikh" userId="ad6a1089fb6eed90" providerId="LiveId" clId="{9F2434BA-DA9F-4105-933E-AFCAD7DD2DD2}" dt="2024-06-06T09:07:39.149" v="1456" actId="47"/>
        <pc:sldMkLst>
          <pc:docMk/>
          <pc:sldMk cId="1876317511" sldId="293"/>
        </pc:sldMkLst>
      </pc:sldChg>
      <pc:sldChg chg="modSp mod">
        <pc:chgData name="Salman Shaikh" userId="ad6a1089fb6eed90" providerId="LiveId" clId="{9F2434BA-DA9F-4105-933E-AFCAD7DD2DD2}" dt="2024-06-05T10:29:06.054" v="192" actId="20577"/>
        <pc:sldMkLst>
          <pc:docMk/>
          <pc:sldMk cId="786181041" sldId="294"/>
        </pc:sldMkLst>
      </pc:sldChg>
      <pc:sldChg chg="modSp mod">
        <pc:chgData name="Salman Shaikh" userId="ad6a1089fb6eed90" providerId="LiveId" clId="{9F2434BA-DA9F-4105-933E-AFCAD7DD2DD2}" dt="2024-06-05T10:29:10.269" v="194" actId="20577"/>
        <pc:sldMkLst>
          <pc:docMk/>
          <pc:sldMk cId="2271352878" sldId="295"/>
        </pc:sldMkLst>
      </pc:sldChg>
      <pc:sldChg chg="modSp mod">
        <pc:chgData name="Salman Shaikh" userId="ad6a1089fb6eed90" providerId="LiveId" clId="{9F2434BA-DA9F-4105-933E-AFCAD7DD2DD2}" dt="2024-06-05T10:30:40.190" v="196" actId="20577"/>
        <pc:sldMkLst>
          <pc:docMk/>
          <pc:sldMk cId="2802500462" sldId="296"/>
        </pc:sldMkLst>
      </pc:sldChg>
      <pc:sldChg chg="del">
        <pc:chgData name="Salman Shaikh" userId="ad6a1089fb6eed90" providerId="LiveId" clId="{9F2434BA-DA9F-4105-933E-AFCAD7DD2DD2}" dt="2024-06-05T10:22:22.156" v="115" actId="47"/>
        <pc:sldMkLst>
          <pc:docMk/>
          <pc:sldMk cId="3787453374" sldId="297"/>
        </pc:sldMkLst>
      </pc:sldChg>
      <pc:sldChg chg="delSp modSp del mod">
        <pc:chgData name="Salman Shaikh" userId="ad6a1089fb6eed90" providerId="LiveId" clId="{9F2434BA-DA9F-4105-933E-AFCAD7DD2DD2}" dt="2024-06-05T10:22:19.868" v="114" actId="47"/>
        <pc:sldMkLst>
          <pc:docMk/>
          <pc:sldMk cId="3260704910" sldId="298"/>
        </pc:sldMkLst>
      </pc:sldChg>
      <pc:sldChg chg="addSp delSp modSp del mod">
        <pc:chgData name="Salman Shaikh" userId="ad6a1089fb6eed90" providerId="LiveId" clId="{9F2434BA-DA9F-4105-933E-AFCAD7DD2DD2}" dt="2024-06-05T10:22:29.765" v="116" actId="47"/>
        <pc:sldMkLst>
          <pc:docMk/>
          <pc:sldMk cId="694751445" sldId="299"/>
        </pc:sldMkLst>
      </pc:sldChg>
      <pc:sldChg chg="addSp delSp modSp add del mod delAnim">
        <pc:chgData name="Salman Shaikh" userId="ad6a1089fb6eed90" providerId="LiveId" clId="{9F2434BA-DA9F-4105-933E-AFCAD7DD2DD2}" dt="2024-06-06T05:38:32.485" v="202" actId="47"/>
        <pc:sldMkLst>
          <pc:docMk/>
          <pc:sldMk cId="3895656810" sldId="300"/>
        </pc:sldMkLst>
      </pc:sldChg>
      <pc:sldChg chg="add del">
        <pc:chgData name="Salman Shaikh" userId="ad6a1089fb6eed90" providerId="LiveId" clId="{9F2434BA-DA9F-4105-933E-AFCAD7DD2DD2}" dt="2024-06-05T09:12:07.908" v="13"/>
        <pc:sldMkLst>
          <pc:docMk/>
          <pc:sldMk cId="661059228" sldId="301"/>
        </pc:sldMkLst>
      </pc:sldChg>
      <pc:sldChg chg="add del">
        <pc:chgData name="Salman Shaikh" userId="ad6a1089fb6eed90" providerId="LiveId" clId="{9F2434BA-DA9F-4105-933E-AFCAD7DD2DD2}" dt="2024-06-05T09:12:10.936" v="15"/>
        <pc:sldMkLst>
          <pc:docMk/>
          <pc:sldMk cId="727284340" sldId="301"/>
        </pc:sldMkLst>
      </pc:sldChg>
      <pc:sldChg chg="add del">
        <pc:chgData name="Salman Shaikh" userId="ad6a1089fb6eed90" providerId="LiveId" clId="{9F2434BA-DA9F-4105-933E-AFCAD7DD2DD2}" dt="2024-06-06T05:36:30.874" v="197" actId="47"/>
        <pc:sldMkLst>
          <pc:docMk/>
          <pc:sldMk cId="615869463" sldId="318"/>
        </pc:sldMkLst>
      </pc:sldChg>
      <pc:sldChg chg="add del">
        <pc:chgData name="Salman Shaikh" userId="ad6a1089fb6eed90" providerId="LiveId" clId="{9F2434BA-DA9F-4105-933E-AFCAD7DD2DD2}" dt="2024-06-06T05:36:30.874" v="197" actId="47"/>
        <pc:sldMkLst>
          <pc:docMk/>
          <pc:sldMk cId="1741741568" sldId="324"/>
        </pc:sldMkLst>
      </pc:sldChg>
      <pc:sldChg chg="add del">
        <pc:chgData name="Salman Shaikh" userId="ad6a1089fb6eed90" providerId="LiveId" clId="{9F2434BA-DA9F-4105-933E-AFCAD7DD2DD2}" dt="2024-06-06T05:36:50.345" v="198" actId="47"/>
        <pc:sldMkLst>
          <pc:docMk/>
          <pc:sldMk cId="3258101549" sldId="325"/>
        </pc:sldMkLst>
      </pc:sldChg>
      <pc:sldChg chg="add del">
        <pc:chgData name="Salman Shaikh" userId="ad6a1089fb6eed90" providerId="LiveId" clId="{9F2434BA-DA9F-4105-933E-AFCAD7DD2DD2}" dt="2024-06-06T05:36:50.345" v="198" actId="47"/>
        <pc:sldMkLst>
          <pc:docMk/>
          <pc:sldMk cId="2353880738" sldId="326"/>
        </pc:sldMkLst>
      </pc:sldChg>
      <pc:sldChg chg="add del setBg">
        <pc:chgData name="Salman Shaikh" userId="ad6a1089fb6eed90" providerId="LiveId" clId="{9F2434BA-DA9F-4105-933E-AFCAD7DD2DD2}" dt="2024-06-06T05:36:30.874" v="197" actId="47"/>
        <pc:sldMkLst>
          <pc:docMk/>
          <pc:sldMk cId="3481643768" sldId="328"/>
        </pc:sldMkLst>
      </pc:sldChg>
      <pc:sldChg chg="add del">
        <pc:chgData name="Salman Shaikh" userId="ad6a1089fb6eed90" providerId="LiveId" clId="{9F2434BA-DA9F-4105-933E-AFCAD7DD2DD2}" dt="2024-06-06T05:36:50.345" v="198" actId="47"/>
        <pc:sldMkLst>
          <pc:docMk/>
          <pc:sldMk cId="4247074494" sldId="329"/>
        </pc:sldMkLst>
      </pc:sldChg>
      <pc:sldChg chg="add del">
        <pc:chgData name="Salman Shaikh" userId="ad6a1089fb6eed90" providerId="LiveId" clId="{9F2434BA-DA9F-4105-933E-AFCAD7DD2DD2}" dt="2024-06-06T05:36:30.874" v="197" actId="47"/>
        <pc:sldMkLst>
          <pc:docMk/>
          <pc:sldMk cId="3241699884" sldId="333"/>
        </pc:sldMkLst>
      </pc:sldChg>
      <pc:sldChg chg="add del setBg">
        <pc:chgData name="Salman Shaikh" userId="ad6a1089fb6eed90" providerId="LiveId" clId="{9F2434BA-DA9F-4105-933E-AFCAD7DD2DD2}" dt="2024-06-06T05:36:50.345" v="198" actId="47"/>
        <pc:sldMkLst>
          <pc:docMk/>
          <pc:sldMk cId="285531076" sldId="336"/>
        </pc:sldMkLst>
      </pc:sldChg>
      <pc:sldChg chg="add del">
        <pc:chgData name="Salman Shaikh" userId="ad6a1089fb6eed90" providerId="LiveId" clId="{9F2434BA-DA9F-4105-933E-AFCAD7DD2DD2}" dt="2024-06-06T05:36:50.345" v="198" actId="47"/>
        <pc:sldMkLst>
          <pc:docMk/>
          <pc:sldMk cId="682708995" sldId="341"/>
        </pc:sldMkLst>
      </pc:sldChg>
      <pc:sldChg chg="add del">
        <pc:chgData name="Salman Shaikh" userId="ad6a1089fb6eed90" providerId="LiveId" clId="{9F2434BA-DA9F-4105-933E-AFCAD7DD2DD2}" dt="2024-06-06T05:36:30.874" v="197" actId="47"/>
        <pc:sldMkLst>
          <pc:docMk/>
          <pc:sldMk cId="657229785" sldId="344"/>
        </pc:sldMkLst>
      </pc:sldChg>
      <pc:sldChg chg="add del setBg">
        <pc:chgData name="Salman Shaikh" userId="ad6a1089fb6eed90" providerId="LiveId" clId="{9F2434BA-DA9F-4105-933E-AFCAD7DD2DD2}" dt="2024-06-06T05:36:50.345" v="198" actId="47"/>
        <pc:sldMkLst>
          <pc:docMk/>
          <pc:sldMk cId="1943759689" sldId="348"/>
        </pc:sldMkLst>
      </pc:sldChg>
      <pc:sldChg chg="add del">
        <pc:chgData name="Salman Shaikh" userId="ad6a1089fb6eed90" providerId="LiveId" clId="{9F2434BA-DA9F-4105-933E-AFCAD7DD2DD2}" dt="2024-06-06T05:36:50.345" v="198" actId="47"/>
        <pc:sldMkLst>
          <pc:docMk/>
          <pc:sldMk cId="3505644758" sldId="350"/>
        </pc:sldMkLst>
      </pc:sldChg>
      <pc:sldChg chg="add del">
        <pc:chgData name="Salman Shaikh" userId="ad6a1089fb6eed90" providerId="LiveId" clId="{9F2434BA-DA9F-4105-933E-AFCAD7DD2DD2}" dt="2024-06-06T05:36:30.874" v="197" actId="47"/>
        <pc:sldMkLst>
          <pc:docMk/>
          <pc:sldMk cId="269956756" sldId="358"/>
        </pc:sldMkLst>
      </pc:sldChg>
      <pc:sldChg chg="modSp add del">
        <pc:chgData name="Salman Shaikh" userId="ad6a1089fb6eed90" providerId="LiveId" clId="{9F2434BA-DA9F-4105-933E-AFCAD7DD2DD2}" dt="2024-06-06T06:38:36.470" v="998" actId="47"/>
        <pc:sldMkLst>
          <pc:docMk/>
          <pc:sldMk cId="1751582561" sldId="370"/>
        </pc:sldMkLst>
      </pc:sldChg>
      <pc:sldChg chg="add del">
        <pc:chgData name="Salman Shaikh" userId="ad6a1089fb6eed90" providerId="LiveId" clId="{9F2434BA-DA9F-4105-933E-AFCAD7DD2DD2}" dt="2024-06-06T05:36:50.345" v="198" actId="47"/>
        <pc:sldMkLst>
          <pc:docMk/>
          <pc:sldMk cId="244930044" sldId="375"/>
        </pc:sldMkLst>
      </pc:sldChg>
      <pc:sldChg chg="add del">
        <pc:chgData name="Salman Shaikh" userId="ad6a1089fb6eed90" providerId="LiveId" clId="{9F2434BA-DA9F-4105-933E-AFCAD7DD2DD2}" dt="2024-06-06T05:36:50.345" v="198" actId="47"/>
        <pc:sldMkLst>
          <pc:docMk/>
          <pc:sldMk cId="4250104851" sldId="376"/>
        </pc:sldMkLst>
      </pc:sldChg>
      <pc:sldChg chg="add del">
        <pc:chgData name="Salman Shaikh" userId="ad6a1089fb6eed90" providerId="LiveId" clId="{9F2434BA-DA9F-4105-933E-AFCAD7DD2DD2}" dt="2024-06-06T05:36:30.874" v="197" actId="47"/>
        <pc:sldMkLst>
          <pc:docMk/>
          <pc:sldMk cId="1147363906" sldId="388"/>
        </pc:sldMkLst>
      </pc:sldChg>
      <pc:sldChg chg="add del">
        <pc:chgData name="Salman Shaikh" userId="ad6a1089fb6eed90" providerId="LiveId" clId="{9F2434BA-DA9F-4105-933E-AFCAD7DD2DD2}" dt="2024-06-06T05:36:50.345" v="198" actId="47"/>
        <pc:sldMkLst>
          <pc:docMk/>
          <pc:sldMk cId="1188693016" sldId="390"/>
        </pc:sldMkLst>
      </pc:sldChg>
      <pc:sldChg chg="add del">
        <pc:chgData name="Salman Shaikh" userId="ad6a1089fb6eed90" providerId="LiveId" clId="{9F2434BA-DA9F-4105-933E-AFCAD7DD2DD2}" dt="2024-06-06T05:36:50.345" v="198" actId="47"/>
        <pc:sldMkLst>
          <pc:docMk/>
          <pc:sldMk cId="2851045049" sldId="392"/>
        </pc:sldMkLst>
      </pc:sldChg>
      <pc:sldChg chg="add del">
        <pc:chgData name="Salman Shaikh" userId="ad6a1089fb6eed90" providerId="LiveId" clId="{9F2434BA-DA9F-4105-933E-AFCAD7DD2DD2}" dt="2024-06-06T05:36:50.345" v="198" actId="47"/>
        <pc:sldMkLst>
          <pc:docMk/>
          <pc:sldMk cId="3897149939" sldId="393"/>
        </pc:sldMkLst>
      </pc:sldChg>
      <pc:sldChg chg="add del">
        <pc:chgData name="Salman Shaikh" userId="ad6a1089fb6eed90" providerId="LiveId" clId="{9F2434BA-DA9F-4105-933E-AFCAD7DD2DD2}" dt="2024-06-06T05:36:50.345" v="198" actId="47"/>
        <pc:sldMkLst>
          <pc:docMk/>
          <pc:sldMk cId="3360651165" sldId="394"/>
        </pc:sldMkLst>
      </pc:sldChg>
      <pc:sldChg chg="add del">
        <pc:chgData name="Salman Shaikh" userId="ad6a1089fb6eed90" providerId="LiveId" clId="{9F2434BA-DA9F-4105-933E-AFCAD7DD2DD2}" dt="2024-06-06T05:36:50.345" v="198" actId="47"/>
        <pc:sldMkLst>
          <pc:docMk/>
          <pc:sldMk cId="3805083146" sldId="396"/>
        </pc:sldMkLst>
      </pc:sldChg>
      <pc:sldChg chg="add del">
        <pc:chgData name="Salman Shaikh" userId="ad6a1089fb6eed90" providerId="LiveId" clId="{9F2434BA-DA9F-4105-933E-AFCAD7DD2DD2}" dt="2024-06-06T05:36:50.345" v="198" actId="47"/>
        <pc:sldMkLst>
          <pc:docMk/>
          <pc:sldMk cId="757397895" sldId="397"/>
        </pc:sldMkLst>
      </pc:sldChg>
      <pc:sldChg chg="add del">
        <pc:chgData name="Salman Shaikh" userId="ad6a1089fb6eed90" providerId="LiveId" clId="{9F2434BA-DA9F-4105-933E-AFCAD7DD2DD2}" dt="2024-06-06T05:36:50.345" v="198" actId="47"/>
        <pc:sldMkLst>
          <pc:docMk/>
          <pc:sldMk cId="3855113433" sldId="398"/>
        </pc:sldMkLst>
      </pc:sldChg>
      <pc:sldChg chg="add del">
        <pc:chgData name="Salman Shaikh" userId="ad6a1089fb6eed90" providerId="LiveId" clId="{9F2434BA-DA9F-4105-933E-AFCAD7DD2DD2}" dt="2024-06-06T05:36:50.345" v="198" actId="47"/>
        <pc:sldMkLst>
          <pc:docMk/>
          <pc:sldMk cId="1486623401" sldId="401"/>
        </pc:sldMkLst>
      </pc:sldChg>
      <pc:sldChg chg="add del">
        <pc:chgData name="Salman Shaikh" userId="ad6a1089fb6eed90" providerId="LiveId" clId="{9F2434BA-DA9F-4105-933E-AFCAD7DD2DD2}" dt="2024-06-06T05:36:50.345" v="198" actId="47"/>
        <pc:sldMkLst>
          <pc:docMk/>
          <pc:sldMk cId="2964647022" sldId="402"/>
        </pc:sldMkLst>
      </pc:sldChg>
      <pc:sldChg chg="add del">
        <pc:chgData name="Salman Shaikh" userId="ad6a1089fb6eed90" providerId="LiveId" clId="{9F2434BA-DA9F-4105-933E-AFCAD7DD2DD2}" dt="2024-06-06T05:36:50.345" v="198" actId="47"/>
        <pc:sldMkLst>
          <pc:docMk/>
          <pc:sldMk cId="1789290901" sldId="403"/>
        </pc:sldMkLst>
      </pc:sldChg>
      <pc:sldChg chg="add del">
        <pc:chgData name="Salman Shaikh" userId="ad6a1089fb6eed90" providerId="LiveId" clId="{9F2434BA-DA9F-4105-933E-AFCAD7DD2DD2}" dt="2024-06-06T05:36:50.345" v="198" actId="47"/>
        <pc:sldMkLst>
          <pc:docMk/>
          <pc:sldMk cId="4018469312" sldId="407"/>
        </pc:sldMkLst>
      </pc:sldChg>
      <pc:sldChg chg="add del">
        <pc:chgData name="Salman Shaikh" userId="ad6a1089fb6eed90" providerId="LiveId" clId="{9F2434BA-DA9F-4105-933E-AFCAD7DD2DD2}" dt="2024-06-06T05:36:30.874" v="197" actId="47"/>
        <pc:sldMkLst>
          <pc:docMk/>
          <pc:sldMk cId="676552586" sldId="408"/>
        </pc:sldMkLst>
      </pc:sldChg>
      <pc:sldChg chg="add del">
        <pc:chgData name="Salman Shaikh" userId="ad6a1089fb6eed90" providerId="LiveId" clId="{9F2434BA-DA9F-4105-933E-AFCAD7DD2DD2}" dt="2024-06-06T05:36:30.874" v="197" actId="47"/>
        <pc:sldMkLst>
          <pc:docMk/>
          <pc:sldMk cId="3532713286" sldId="409"/>
        </pc:sldMkLst>
      </pc:sldChg>
      <pc:sldChg chg="add del">
        <pc:chgData name="Salman Shaikh" userId="ad6a1089fb6eed90" providerId="LiveId" clId="{9F2434BA-DA9F-4105-933E-AFCAD7DD2DD2}" dt="2024-06-06T05:36:50.345" v="198" actId="47"/>
        <pc:sldMkLst>
          <pc:docMk/>
          <pc:sldMk cId="211962498" sldId="410"/>
        </pc:sldMkLst>
      </pc:sldChg>
      <pc:sldChg chg="add del">
        <pc:chgData name="Salman Shaikh" userId="ad6a1089fb6eed90" providerId="LiveId" clId="{9F2434BA-DA9F-4105-933E-AFCAD7DD2DD2}" dt="2024-06-06T05:36:50.345" v="198" actId="47"/>
        <pc:sldMkLst>
          <pc:docMk/>
          <pc:sldMk cId="2343159618" sldId="411"/>
        </pc:sldMkLst>
      </pc:sldChg>
      <pc:sldChg chg="add del">
        <pc:chgData name="Salman Shaikh" userId="ad6a1089fb6eed90" providerId="LiveId" clId="{9F2434BA-DA9F-4105-933E-AFCAD7DD2DD2}" dt="2024-06-06T05:36:50.345" v="198" actId="47"/>
        <pc:sldMkLst>
          <pc:docMk/>
          <pc:sldMk cId="3420655151" sldId="412"/>
        </pc:sldMkLst>
      </pc:sldChg>
      <pc:sldChg chg="add del">
        <pc:chgData name="Salman Shaikh" userId="ad6a1089fb6eed90" providerId="LiveId" clId="{9F2434BA-DA9F-4105-933E-AFCAD7DD2DD2}" dt="2024-06-06T06:46:41.468" v="1048" actId="47"/>
        <pc:sldMkLst>
          <pc:docMk/>
          <pc:sldMk cId="1373621322" sldId="413"/>
        </pc:sldMkLst>
      </pc:sldChg>
      <pc:sldChg chg="add del">
        <pc:chgData name="Salman Shaikh" userId="ad6a1089fb6eed90" providerId="LiveId" clId="{9F2434BA-DA9F-4105-933E-AFCAD7DD2DD2}" dt="2024-06-06T06:46:50.086" v="1049" actId="47"/>
        <pc:sldMkLst>
          <pc:docMk/>
          <pc:sldMk cId="2366738674" sldId="414"/>
        </pc:sldMkLst>
      </pc:sldChg>
      <pc:sldChg chg="add del">
        <pc:chgData name="Salman Shaikh" userId="ad6a1089fb6eed90" providerId="LiveId" clId="{9F2434BA-DA9F-4105-933E-AFCAD7DD2DD2}" dt="2024-06-06T05:36:50.345" v="198" actId="47"/>
        <pc:sldMkLst>
          <pc:docMk/>
          <pc:sldMk cId="509413868" sldId="415"/>
        </pc:sldMkLst>
      </pc:sldChg>
      <pc:sldChg chg="delSp modSp add mod ord">
        <pc:chgData name="Salman Shaikh" userId="ad6a1089fb6eed90" providerId="LiveId" clId="{9F2434BA-DA9F-4105-933E-AFCAD7DD2DD2}" dt="2024-06-06T07:13:05.037" v="1206" actId="20577"/>
        <pc:sldMkLst>
          <pc:docMk/>
          <pc:sldMk cId="4210494800" sldId="415"/>
        </pc:sldMkLst>
      </pc:sldChg>
      <pc:sldChg chg="add del">
        <pc:chgData name="Salman Shaikh" userId="ad6a1089fb6eed90" providerId="LiveId" clId="{9F2434BA-DA9F-4105-933E-AFCAD7DD2DD2}" dt="2024-06-06T05:36:50.345" v="198" actId="47"/>
        <pc:sldMkLst>
          <pc:docMk/>
          <pc:sldMk cId="455674315" sldId="416"/>
        </pc:sldMkLst>
      </pc:sldChg>
      <pc:sldChg chg="addSp delSp modSp add mod ord delAnim modAnim">
        <pc:chgData name="Salman Shaikh" userId="ad6a1089fb6eed90" providerId="LiveId" clId="{9F2434BA-DA9F-4105-933E-AFCAD7DD2DD2}" dt="2024-06-06T11:22:07.415" v="1756" actId="1076"/>
        <pc:sldMkLst>
          <pc:docMk/>
          <pc:sldMk cId="4224235590" sldId="416"/>
        </pc:sldMkLst>
      </pc:sldChg>
      <pc:sldChg chg="addSp delSp modSp add mod delAnim">
        <pc:chgData name="Salman Shaikh" userId="ad6a1089fb6eed90" providerId="LiveId" clId="{9F2434BA-DA9F-4105-933E-AFCAD7DD2DD2}" dt="2024-06-06T06:56:25.133" v="1174" actId="166"/>
        <pc:sldMkLst>
          <pc:docMk/>
          <pc:sldMk cId="285491468" sldId="417"/>
        </pc:sldMkLst>
      </pc:sldChg>
      <pc:sldChg chg="add del">
        <pc:chgData name="Salman Shaikh" userId="ad6a1089fb6eed90" providerId="LiveId" clId="{9F2434BA-DA9F-4105-933E-AFCAD7DD2DD2}" dt="2024-06-06T05:36:50.345" v="198" actId="47"/>
        <pc:sldMkLst>
          <pc:docMk/>
          <pc:sldMk cId="4180218179" sldId="417"/>
        </pc:sldMkLst>
      </pc:sldChg>
      <pc:sldChg chg="addSp delSp modSp add mod ord delAnim modAnim">
        <pc:chgData name="Salman Shaikh" userId="ad6a1089fb6eed90" providerId="LiveId" clId="{9F2434BA-DA9F-4105-933E-AFCAD7DD2DD2}" dt="2024-06-06T07:46:07.798" v="1431"/>
        <pc:sldMkLst>
          <pc:docMk/>
          <pc:sldMk cId="1320557185" sldId="418"/>
        </pc:sldMkLst>
      </pc:sldChg>
      <pc:sldChg chg="modSp add mod">
        <pc:chgData name="Salman Shaikh" userId="ad6a1089fb6eed90" providerId="LiveId" clId="{9F2434BA-DA9F-4105-933E-AFCAD7DD2DD2}" dt="2024-06-06T09:05:07.555" v="1437" actId="14100"/>
        <pc:sldMkLst>
          <pc:docMk/>
          <pc:sldMk cId="2228084194" sldId="419"/>
        </pc:sldMkLst>
      </pc:sldChg>
      <pc:sldChg chg="modSp add mod">
        <pc:chgData name="Salman Shaikh" userId="ad6a1089fb6eed90" providerId="LiveId" clId="{9F2434BA-DA9F-4105-933E-AFCAD7DD2DD2}" dt="2024-06-06T09:18:13.295" v="1560" actId="166"/>
        <pc:sldMkLst>
          <pc:docMk/>
          <pc:sldMk cId="3774030387" sldId="42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A8F51C-58A0-4446-93F9-18B4D4B4EFCD}"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3D8AB37E-73A9-4350-B1A3-62C8E573FE7D}">
      <dgm:prSet phldrT="[Text]" custT="1"/>
      <dgm:spPr>
        <a:solidFill>
          <a:srgbClr val="1BD2E5"/>
        </a:solidFill>
      </dgm:spPr>
      <dgm:t>
        <a:bodyPr/>
        <a:lstStyle/>
        <a:p>
          <a:r>
            <a:rPr lang="en-US" sz="1600" b="1" dirty="0">
              <a:solidFill>
                <a:schemeClr val="tx1"/>
              </a:solidFill>
              <a:latin typeface="Times New Roman" panose="02020603050405020304" pitchFamily="18" charset="0"/>
              <a:cs typeface="Times New Roman" panose="02020603050405020304" pitchFamily="18" charset="0"/>
            </a:rPr>
            <a:t>Industry 4.0 Implementation</a:t>
          </a:r>
        </a:p>
      </dgm:t>
    </dgm:pt>
    <dgm:pt modelId="{4DBDFE1F-DDDD-4DCA-BD78-3204F31200B4}" type="parTrans" cxnId="{B4EC4398-9BF9-4F61-A467-68027B236DFA}">
      <dgm:prSet/>
      <dgm:spPr/>
      <dgm:t>
        <a:bodyPr/>
        <a:lstStyle/>
        <a:p>
          <a:endParaRPr lang="en-US" sz="1200" b="1">
            <a:latin typeface="Times New Roman" panose="02020603050405020304" pitchFamily="18" charset="0"/>
            <a:cs typeface="Times New Roman" panose="02020603050405020304" pitchFamily="18" charset="0"/>
          </a:endParaRPr>
        </a:p>
      </dgm:t>
    </dgm:pt>
    <dgm:pt modelId="{5AC744D0-BDD7-4C1A-9B65-0EAF138AF180}" type="sibTrans" cxnId="{B4EC4398-9BF9-4F61-A467-68027B236DFA}">
      <dgm:prSet/>
      <dgm:spPr/>
      <dgm:t>
        <a:bodyPr/>
        <a:lstStyle/>
        <a:p>
          <a:endParaRPr lang="en-US" sz="1200" b="1">
            <a:latin typeface="Times New Roman" panose="02020603050405020304" pitchFamily="18" charset="0"/>
            <a:cs typeface="Times New Roman" panose="02020603050405020304" pitchFamily="18" charset="0"/>
          </a:endParaRPr>
        </a:p>
      </dgm:t>
    </dgm:pt>
    <dgm:pt modelId="{E67C642A-5C12-4972-AD0C-53137D559DAB}">
      <dgm:prSet phldrT="[Text]" custT="1"/>
      <dgm:spPr>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400" b="1" dirty="0">
              <a:latin typeface="Times New Roman" panose="02020603050405020304" pitchFamily="18" charset="0"/>
              <a:cs typeface="Times New Roman" panose="02020603050405020304" pitchFamily="18" charset="0"/>
            </a:rPr>
            <a:t>Foundry Monitoring</a:t>
          </a:r>
        </a:p>
      </dgm:t>
    </dgm:pt>
    <dgm:pt modelId="{D0C8800C-D91C-46D5-8367-256142A31645}" type="parTrans" cxnId="{C66320A8-77E4-4196-9CEE-038C7B2E2537}">
      <dgm:prSet/>
      <dgm:spPr>
        <a:ln w="19050">
          <a:solidFill>
            <a:schemeClr val="tx1"/>
          </a:solidFill>
        </a:ln>
      </dgm:spPr>
      <dgm:t>
        <a:bodyPr/>
        <a:lstStyle/>
        <a:p>
          <a:endParaRPr lang="en-US" sz="1200" b="1">
            <a:latin typeface="Times New Roman" panose="02020603050405020304" pitchFamily="18" charset="0"/>
            <a:cs typeface="Times New Roman" panose="02020603050405020304" pitchFamily="18" charset="0"/>
          </a:endParaRPr>
        </a:p>
      </dgm:t>
    </dgm:pt>
    <dgm:pt modelId="{0D630ACD-C5C6-469C-9259-5FC67B7DE95C}" type="sibTrans" cxnId="{C66320A8-77E4-4196-9CEE-038C7B2E2537}">
      <dgm:prSet/>
      <dgm:spPr/>
      <dgm:t>
        <a:bodyPr/>
        <a:lstStyle/>
        <a:p>
          <a:endParaRPr lang="en-US" sz="1200" b="1">
            <a:latin typeface="Times New Roman" panose="02020603050405020304" pitchFamily="18" charset="0"/>
            <a:cs typeface="Times New Roman" panose="02020603050405020304" pitchFamily="18" charset="0"/>
          </a:endParaRPr>
        </a:p>
      </dgm:t>
    </dgm:pt>
    <dgm:pt modelId="{86C2051A-7279-4DE8-86E9-BD8738B6351F}">
      <dgm:prSet phldrT="[Text]" custT="1"/>
      <dgm:spPr>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400" b="1" dirty="0">
              <a:latin typeface="Times New Roman" panose="02020603050405020304" pitchFamily="18" charset="0"/>
              <a:cs typeface="Times New Roman" panose="02020603050405020304" pitchFamily="18" charset="0"/>
            </a:rPr>
            <a:t>Machine Monitoring</a:t>
          </a:r>
        </a:p>
      </dgm:t>
    </dgm:pt>
    <dgm:pt modelId="{9234A535-5D43-4F4D-BFBF-AEA2A38A1A08}" type="parTrans" cxnId="{453DED31-ED0B-4196-8D1B-F1142BF4966E}">
      <dgm:prSet/>
      <dgm:spPr>
        <a:ln w="19050">
          <a:solidFill>
            <a:schemeClr val="tx1"/>
          </a:solidFill>
        </a:ln>
      </dgm:spPr>
      <dgm:t>
        <a:bodyPr/>
        <a:lstStyle/>
        <a:p>
          <a:endParaRPr lang="en-US" sz="1050" b="1">
            <a:latin typeface="Times New Roman" panose="02020603050405020304" pitchFamily="18" charset="0"/>
            <a:cs typeface="Times New Roman" panose="02020603050405020304" pitchFamily="18" charset="0"/>
          </a:endParaRPr>
        </a:p>
      </dgm:t>
    </dgm:pt>
    <dgm:pt modelId="{17E33B7C-A957-4F17-AA1C-50542D63E8EF}" type="sibTrans" cxnId="{453DED31-ED0B-4196-8D1B-F1142BF4966E}">
      <dgm:prSet/>
      <dgm:spPr/>
      <dgm:t>
        <a:bodyPr/>
        <a:lstStyle/>
        <a:p>
          <a:endParaRPr lang="en-US" sz="1200" b="1">
            <a:latin typeface="Times New Roman" panose="02020603050405020304" pitchFamily="18" charset="0"/>
            <a:cs typeface="Times New Roman" panose="02020603050405020304" pitchFamily="18" charset="0"/>
          </a:endParaRPr>
        </a:p>
      </dgm:t>
    </dgm:pt>
    <dgm:pt modelId="{AB1DA724-CBE2-4B80-B714-9F9D3118F4BF}">
      <dgm:prSet phldrT="[Text]" custT="1"/>
      <dgm:spPr>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400" b="1" dirty="0">
              <a:latin typeface="Times New Roman" panose="02020603050405020304" pitchFamily="18" charset="0"/>
              <a:cs typeface="Times New Roman" panose="02020603050405020304" pitchFamily="18" charset="0"/>
            </a:rPr>
            <a:t>Condition Monitoring/Predictive Maintenance</a:t>
          </a:r>
        </a:p>
      </dgm:t>
    </dgm:pt>
    <dgm:pt modelId="{9B658DEF-B4EE-4604-95C9-FCCCCE6D3704}" type="parTrans" cxnId="{1249BCB3-0220-4AB7-8D3E-83D550B1C4A1}">
      <dgm:prSet/>
      <dgm:spPr>
        <a:ln w="19050">
          <a:solidFill>
            <a:schemeClr val="tx1"/>
          </a:solidFill>
        </a:ln>
      </dgm:spPr>
      <dgm:t>
        <a:bodyPr/>
        <a:lstStyle/>
        <a:p>
          <a:endParaRPr lang="en-US" sz="1200" b="1">
            <a:latin typeface="Times New Roman" panose="02020603050405020304" pitchFamily="18" charset="0"/>
            <a:cs typeface="Times New Roman" panose="02020603050405020304" pitchFamily="18" charset="0"/>
          </a:endParaRPr>
        </a:p>
      </dgm:t>
    </dgm:pt>
    <dgm:pt modelId="{B461D85D-E409-4109-89FF-9A04A38B647E}" type="sibTrans" cxnId="{1249BCB3-0220-4AB7-8D3E-83D550B1C4A1}">
      <dgm:prSet/>
      <dgm:spPr/>
      <dgm:t>
        <a:bodyPr/>
        <a:lstStyle/>
        <a:p>
          <a:endParaRPr lang="en-US" sz="1200" b="1">
            <a:latin typeface="Times New Roman" panose="02020603050405020304" pitchFamily="18" charset="0"/>
            <a:cs typeface="Times New Roman" panose="02020603050405020304" pitchFamily="18" charset="0"/>
          </a:endParaRPr>
        </a:p>
      </dgm:t>
    </dgm:pt>
    <dgm:pt modelId="{D2A619E4-C589-4209-AAC0-54CEA512400F}">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Core Shooter Machine Monitoring</a:t>
          </a:r>
        </a:p>
      </dgm:t>
    </dgm:pt>
    <dgm:pt modelId="{C34A0D57-AB2B-43B7-8ACC-523940C4F764}" type="parTrans" cxnId="{034E1F58-A79F-4DCB-A69F-2ACC6E24200C}">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7B01DA78-F46A-47DA-9F15-B215722F251A}" type="sibTrans" cxnId="{034E1F58-A79F-4DCB-A69F-2ACC6E24200C}">
      <dgm:prSet/>
      <dgm:spPr/>
      <dgm:t>
        <a:bodyPr/>
        <a:lstStyle/>
        <a:p>
          <a:endParaRPr lang="en-US" sz="1600">
            <a:latin typeface="Times New Roman" panose="02020603050405020304" pitchFamily="18" charset="0"/>
            <a:cs typeface="Times New Roman" panose="02020603050405020304" pitchFamily="18" charset="0"/>
          </a:endParaRPr>
        </a:p>
      </dgm:t>
    </dgm:pt>
    <dgm:pt modelId="{305308AC-6C50-4E30-8466-EB10D4D97DED}">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Mold Making</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Machines Monitoring</a:t>
          </a:r>
        </a:p>
      </dgm:t>
    </dgm:pt>
    <dgm:pt modelId="{272B9921-C94F-4B07-B849-06786365144F}" type="parTrans" cxnId="{927C07EE-FD71-4BAB-8540-88C9A9E65416}">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31B2862A-04EC-4F08-94BA-F83D4DDC5AE6}" type="sibTrans" cxnId="{927C07EE-FD71-4BAB-8540-88C9A9E65416}">
      <dgm:prSet/>
      <dgm:spPr/>
      <dgm:t>
        <a:bodyPr/>
        <a:lstStyle/>
        <a:p>
          <a:endParaRPr lang="en-US" sz="1600">
            <a:latin typeface="Times New Roman" panose="02020603050405020304" pitchFamily="18" charset="0"/>
            <a:cs typeface="Times New Roman" panose="02020603050405020304" pitchFamily="18" charset="0"/>
          </a:endParaRPr>
        </a:p>
      </dgm:t>
    </dgm:pt>
    <dgm:pt modelId="{ED7E8D18-1FAF-4E09-9946-46EE6736B559}">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Furnace Monitoring</a:t>
          </a:r>
        </a:p>
      </dgm:t>
    </dgm:pt>
    <dgm:pt modelId="{18E165BD-633F-44C4-B303-6712A37E4C0B}" type="parTrans" cxnId="{6BB3613C-6EE4-468F-8B4A-587B707B056C}">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ABC55AE0-E1D5-45F2-A2B5-6CCFBCD577FC}" type="sibTrans" cxnId="{6BB3613C-6EE4-468F-8B4A-587B707B056C}">
      <dgm:prSet/>
      <dgm:spPr/>
      <dgm:t>
        <a:bodyPr/>
        <a:lstStyle/>
        <a:p>
          <a:endParaRPr lang="en-US" sz="1600">
            <a:latin typeface="Times New Roman" panose="02020603050405020304" pitchFamily="18" charset="0"/>
            <a:cs typeface="Times New Roman" panose="02020603050405020304" pitchFamily="18" charset="0"/>
          </a:endParaRPr>
        </a:p>
      </dgm:t>
    </dgm:pt>
    <dgm:pt modelId="{09BCD8C5-1067-4B3B-BAFA-8DCF086E8D71}">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Machines Monitoring with data available on Ethernet Port</a:t>
          </a:r>
        </a:p>
      </dgm:t>
    </dgm:pt>
    <dgm:pt modelId="{BD8C7839-4E2D-401A-B8F9-B3CD7069511B}" type="parTrans" cxnId="{6BB218A0-CD61-46AA-9F68-92FB83218832}">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0A1D73C8-24AC-4116-8790-543D92D39C74}" type="sibTrans" cxnId="{6BB218A0-CD61-46AA-9F68-92FB83218832}">
      <dgm:prSet/>
      <dgm:spPr/>
      <dgm:t>
        <a:bodyPr/>
        <a:lstStyle/>
        <a:p>
          <a:endParaRPr lang="en-US" sz="1600">
            <a:latin typeface="Times New Roman" panose="02020603050405020304" pitchFamily="18" charset="0"/>
            <a:cs typeface="Times New Roman" panose="02020603050405020304" pitchFamily="18" charset="0"/>
          </a:endParaRPr>
        </a:p>
      </dgm:t>
    </dgm:pt>
    <dgm:pt modelId="{5DF529E0-D80F-4361-81E6-5E16B47DD403}">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Mid Generation CNC / Press Machines </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(Hard Wiring)</a:t>
          </a:r>
        </a:p>
      </dgm:t>
    </dgm:pt>
    <dgm:pt modelId="{28ADFF30-EDF6-45FE-BBCA-86EE09EE180E}" type="parTrans" cxnId="{42602048-755B-4A7C-ADA1-1190B846F99A}">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281B260C-6C1F-4FFF-8305-4B7240F96733}" type="sibTrans" cxnId="{42602048-755B-4A7C-ADA1-1190B846F99A}">
      <dgm:prSet/>
      <dgm:spPr/>
      <dgm:t>
        <a:bodyPr/>
        <a:lstStyle/>
        <a:p>
          <a:endParaRPr lang="en-US" sz="1600">
            <a:latin typeface="Times New Roman" panose="02020603050405020304" pitchFamily="18" charset="0"/>
            <a:cs typeface="Times New Roman" panose="02020603050405020304" pitchFamily="18" charset="0"/>
          </a:endParaRPr>
        </a:p>
      </dgm:t>
    </dgm:pt>
    <dgm:pt modelId="{88294FA4-749A-4F54-B5E8-7D7F3BBB2C26}">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Conventional Machines (Lathe etc.)</a:t>
          </a:r>
        </a:p>
      </dgm:t>
    </dgm:pt>
    <dgm:pt modelId="{1B80E1FA-504D-4A65-AE58-6569D14C84E0}" type="parTrans" cxnId="{BB3862D7-2CA7-4F02-BF71-9422E8EF0747}">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9847FEA0-E9E8-4423-9F43-62DD4B803B0E}" type="sibTrans" cxnId="{BB3862D7-2CA7-4F02-BF71-9422E8EF0747}">
      <dgm:prSet/>
      <dgm:spPr/>
      <dgm:t>
        <a:bodyPr/>
        <a:lstStyle/>
        <a:p>
          <a:endParaRPr lang="en-US" sz="1600">
            <a:latin typeface="Times New Roman" panose="02020603050405020304" pitchFamily="18" charset="0"/>
            <a:cs typeface="Times New Roman" panose="02020603050405020304" pitchFamily="18" charset="0"/>
          </a:endParaRPr>
        </a:p>
      </dgm:t>
    </dgm:pt>
    <dgm:pt modelId="{24FA53D6-8279-4AA8-B2C9-430DE3D14419}">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Vibration</a:t>
          </a:r>
        </a:p>
      </dgm:t>
    </dgm:pt>
    <dgm:pt modelId="{CE8A59EB-0385-43AE-8606-42E4BC12591E}" type="parTrans" cxnId="{215FE26D-ACA0-4061-8A66-0A04B021D23B}">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47D807CD-A65D-4D4D-9332-4865053CEACE}" type="sibTrans" cxnId="{215FE26D-ACA0-4061-8A66-0A04B021D23B}">
      <dgm:prSet/>
      <dgm:spPr/>
      <dgm:t>
        <a:bodyPr/>
        <a:lstStyle/>
        <a:p>
          <a:endParaRPr lang="en-US" sz="1600">
            <a:latin typeface="Times New Roman" panose="02020603050405020304" pitchFamily="18" charset="0"/>
            <a:cs typeface="Times New Roman" panose="02020603050405020304" pitchFamily="18" charset="0"/>
          </a:endParaRPr>
        </a:p>
      </dgm:t>
    </dgm:pt>
    <dgm:pt modelId="{0BCC40F8-DBA8-4EB2-AE78-99045BC737E3}">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Temperature</a:t>
          </a:r>
        </a:p>
      </dgm:t>
    </dgm:pt>
    <dgm:pt modelId="{2B50CFBC-3E18-4509-86DC-6D677316952D}" type="parTrans" cxnId="{79238DAD-1A66-4114-86F8-94F2EBC98573}">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4D547BF2-97B6-4546-8C8B-41E20D534177}" type="sibTrans" cxnId="{79238DAD-1A66-4114-86F8-94F2EBC98573}">
      <dgm:prSet/>
      <dgm:spPr/>
      <dgm:t>
        <a:bodyPr/>
        <a:lstStyle/>
        <a:p>
          <a:endParaRPr lang="en-US" sz="1600">
            <a:latin typeface="Times New Roman" panose="02020603050405020304" pitchFamily="18" charset="0"/>
            <a:cs typeface="Times New Roman" panose="02020603050405020304" pitchFamily="18" charset="0"/>
          </a:endParaRPr>
        </a:p>
      </dgm:t>
    </dgm:pt>
    <dgm:pt modelId="{AFC02E63-1FA8-4E93-90D0-7390EDD9FDA0}">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Level</a:t>
          </a:r>
        </a:p>
      </dgm:t>
    </dgm:pt>
    <dgm:pt modelId="{0C52C657-36D9-4FE0-A10D-7BD125D18893}" type="parTrans" cxnId="{938CFA86-7E8B-4935-91F0-B503E3A13A31}">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67731DC6-3D5A-4C24-B196-A5746C761FC5}" type="sibTrans" cxnId="{938CFA86-7E8B-4935-91F0-B503E3A13A31}">
      <dgm:prSet/>
      <dgm:spPr/>
      <dgm:t>
        <a:bodyPr/>
        <a:lstStyle/>
        <a:p>
          <a:endParaRPr lang="en-US" sz="1600">
            <a:latin typeface="Times New Roman" panose="02020603050405020304" pitchFamily="18" charset="0"/>
            <a:cs typeface="Times New Roman" panose="02020603050405020304" pitchFamily="18" charset="0"/>
          </a:endParaRPr>
        </a:p>
      </dgm:t>
    </dgm:pt>
    <dgm:pt modelId="{58AB029C-9770-4221-9A6C-F4AE5011F8A1}">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Pressure</a:t>
          </a:r>
        </a:p>
      </dgm:t>
    </dgm:pt>
    <dgm:pt modelId="{8959069C-C028-4870-84E1-00D630A24164}" type="parTrans" cxnId="{61CB2892-91FA-4BD9-BC6A-A8CF07206A1D}">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98039791-FB34-40C7-A2D0-39FE8FC311DB}" type="sibTrans" cxnId="{61CB2892-91FA-4BD9-BC6A-A8CF07206A1D}">
      <dgm:prSet/>
      <dgm:spPr/>
      <dgm:t>
        <a:bodyPr/>
        <a:lstStyle/>
        <a:p>
          <a:endParaRPr lang="en-US" sz="1600">
            <a:latin typeface="Times New Roman" panose="02020603050405020304" pitchFamily="18" charset="0"/>
            <a:cs typeface="Times New Roman" panose="02020603050405020304" pitchFamily="18" charset="0"/>
          </a:endParaRPr>
        </a:p>
      </dgm:t>
    </dgm:pt>
    <dgm:pt modelId="{E7E7481E-D83C-48B2-AC80-F7736A374066}">
      <dgm:prSet custT="1"/>
      <dgm:spPr>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400" b="1" dirty="0">
              <a:latin typeface="Times New Roman" panose="02020603050405020304" pitchFamily="18" charset="0"/>
              <a:cs typeface="Times New Roman" panose="02020603050405020304" pitchFamily="18" charset="0"/>
            </a:rPr>
            <a:t>Utility Monitoring / Building management System</a:t>
          </a:r>
        </a:p>
      </dgm:t>
    </dgm:pt>
    <dgm:pt modelId="{DE9FEA03-0A8A-4F15-996B-2AAED75D6C15}" type="parTrans" cxnId="{B4AA118D-6435-4DCC-B1B3-6C85F71C8382}">
      <dgm:prSet/>
      <dgm:spPr>
        <a:ln w="19050">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34983065-05D8-49DA-A78C-31D4CDFA17A6}" type="sibTrans" cxnId="{B4AA118D-6435-4DCC-B1B3-6C85F71C8382}">
      <dgm:prSet/>
      <dgm:spPr/>
      <dgm:t>
        <a:bodyPr/>
        <a:lstStyle/>
        <a:p>
          <a:endParaRPr lang="en-US" sz="1600">
            <a:latin typeface="Times New Roman" panose="02020603050405020304" pitchFamily="18" charset="0"/>
            <a:cs typeface="Times New Roman" panose="02020603050405020304" pitchFamily="18" charset="0"/>
          </a:endParaRPr>
        </a:p>
      </dgm:t>
    </dgm:pt>
    <dgm:pt modelId="{5C33A46B-BD99-4760-90EF-B514429ED568}">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Energy Monitoring</a:t>
          </a:r>
        </a:p>
      </dgm:t>
    </dgm:pt>
    <dgm:pt modelId="{D453084D-3638-4232-9A29-37603544C80B}" type="parTrans" cxnId="{BF56FA47-DCCC-4054-BBEB-99C0F8809A88}">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AF6EE846-6E4D-4ABD-A83F-49B25E721402}" type="sibTrans" cxnId="{BF56FA47-DCCC-4054-BBEB-99C0F8809A88}">
      <dgm:prSet/>
      <dgm:spPr/>
      <dgm:t>
        <a:bodyPr/>
        <a:lstStyle/>
        <a:p>
          <a:endParaRPr lang="en-US" sz="1600">
            <a:latin typeface="Times New Roman" panose="02020603050405020304" pitchFamily="18" charset="0"/>
            <a:cs typeface="Times New Roman" panose="02020603050405020304" pitchFamily="18" charset="0"/>
          </a:endParaRPr>
        </a:p>
      </dgm:t>
    </dgm:pt>
    <dgm:pt modelId="{63EA76A1-BB93-4A47-8A2A-0C72340F49D4}">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Compressor Monitoring</a:t>
          </a:r>
        </a:p>
      </dgm:t>
    </dgm:pt>
    <dgm:pt modelId="{0969FE58-EC83-4898-B10C-313FB9A76538}" type="parTrans" cxnId="{EB103DAE-B706-4026-8D05-BF7FD00C3DA9}">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6095BC55-D8A0-41A6-835E-7339A449284E}" type="sibTrans" cxnId="{EB103DAE-B706-4026-8D05-BF7FD00C3DA9}">
      <dgm:prSet/>
      <dgm:spPr/>
      <dgm:t>
        <a:bodyPr/>
        <a:lstStyle/>
        <a:p>
          <a:endParaRPr lang="en-US" sz="1600">
            <a:latin typeface="Times New Roman" panose="02020603050405020304" pitchFamily="18" charset="0"/>
            <a:cs typeface="Times New Roman" panose="02020603050405020304" pitchFamily="18" charset="0"/>
          </a:endParaRPr>
        </a:p>
      </dgm:t>
    </dgm:pt>
    <dgm:pt modelId="{D63B4548-EFD1-44DC-B279-C255B339E63E}">
      <dgm:prSet custT="1"/>
      <dgm:spPr>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200" b="1" dirty="0">
              <a:latin typeface="Times New Roman" panose="02020603050405020304" pitchFamily="18" charset="0"/>
              <a:cs typeface="Times New Roman" panose="02020603050405020304" pitchFamily="18" charset="0"/>
            </a:rPr>
            <a:t>API Development</a:t>
          </a:r>
        </a:p>
      </dgm:t>
    </dgm:pt>
    <dgm:pt modelId="{6FBC696C-39E9-4F7B-A82F-049CA4FCFBC1}" type="parTrans" cxnId="{B58EC9E8-42B9-4503-A998-9564A7117C1D}">
      <dgm:prSet/>
      <dgm:spPr>
        <a:ln w="19050">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E6FBB628-DB1E-47D8-AC52-EE1FFB56D42C}" type="sibTrans" cxnId="{B58EC9E8-42B9-4503-A998-9564A7117C1D}">
      <dgm:prSet/>
      <dgm:spPr/>
      <dgm:t>
        <a:bodyPr/>
        <a:lstStyle/>
        <a:p>
          <a:endParaRPr lang="en-US" sz="1600">
            <a:latin typeface="Times New Roman" panose="02020603050405020304" pitchFamily="18" charset="0"/>
            <a:cs typeface="Times New Roman" panose="02020603050405020304" pitchFamily="18" charset="0"/>
          </a:endParaRPr>
        </a:p>
      </dgm:t>
    </dgm:pt>
    <dgm:pt modelId="{879CEC01-2CA1-4139-AAD4-7255FF0C8069}">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Linking data with ERP</a:t>
          </a:r>
        </a:p>
      </dgm:t>
    </dgm:pt>
    <dgm:pt modelId="{9FB2A45C-2D75-45B6-9486-C635956ACF81}" type="parTrans" cxnId="{967FE424-343E-4A95-864C-7A5A305AB970}">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DE21D3CD-8321-4832-9E22-7F8B150A1EF9}" type="sibTrans" cxnId="{967FE424-343E-4A95-864C-7A5A305AB970}">
      <dgm:prSet/>
      <dgm:spPr/>
      <dgm:t>
        <a:bodyPr/>
        <a:lstStyle/>
        <a:p>
          <a:endParaRPr lang="en-US" sz="1600">
            <a:latin typeface="Times New Roman" panose="02020603050405020304" pitchFamily="18" charset="0"/>
            <a:cs typeface="Times New Roman" panose="02020603050405020304" pitchFamily="18" charset="0"/>
          </a:endParaRPr>
        </a:p>
      </dgm:t>
    </dgm:pt>
    <dgm:pt modelId="{329DB255-D9E1-4736-90DB-E7D7189E76F8}">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Oil Quality</a:t>
          </a:r>
        </a:p>
      </dgm:t>
    </dgm:pt>
    <dgm:pt modelId="{4537669E-A28F-483E-B9C4-DE28928E7E31}" type="parTrans" cxnId="{78864865-412D-4346-89CF-47EB81439967}">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65514C25-3760-4A98-8A11-A8A412F7F53B}" type="sibTrans" cxnId="{78864865-412D-4346-89CF-47EB81439967}">
      <dgm:prSet/>
      <dgm:spPr/>
      <dgm:t>
        <a:bodyPr/>
        <a:lstStyle/>
        <a:p>
          <a:endParaRPr lang="en-US" sz="1600">
            <a:latin typeface="Times New Roman" panose="02020603050405020304" pitchFamily="18" charset="0"/>
            <a:cs typeface="Times New Roman" panose="02020603050405020304" pitchFamily="18" charset="0"/>
          </a:endParaRPr>
        </a:p>
      </dgm:t>
    </dgm:pt>
    <dgm:pt modelId="{1F338799-5F3F-4685-9F11-99AF252075E1}">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Water, Oil etc.</a:t>
          </a:r>
        </a:p>
      </dgm:t>
    </dgm:pt>
    <dgm:pt modelId="{19D24580-A4F3-4B5B-BC7C-D6AAB5D9BCD7}" type="parTrans" cxnId="{42CD54E5-B215-4739-A6F7-B926C29955A9}">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A3CF1639-C1B1-4DD4-BF85-321E75479D4C}" type="sibTrans" cxnId="{42CD54E5-B215-4739-A6F7-B926C29955A9}">
      <dgm:prSet/>
      <dgm:spPr/>
      <dgm:t>
        <a:bodyPr/>
        <a:lstStyle/>
        <a:p>
          <a:endParaRPr lang="en-US" sz="1600">
            <a:latin typeface="Times New Roman" panose="02020603050405020304" pitchFamily="18" charset="0"/>
            <a:cs typeface="Times New Roman" panose="02020603050405020304" pitchFamily="18" charset="0"/>
          </a:endParaRPr>
        </a:p>
      </dgm:t>
    </dgm:pt>
    <dgm:pt modelId="{716E403C-61B0-4555-B94E-06DC674C35BD}">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Energy Monitoring with Harmonics</a:t>
          </a:r>
        </a:p>
      </dgm:t>
    </dgm:pt>
    <dgm:pt modelId="{062A5268-F78D-4C6A-83BC-28AA51C63808}" type="parTrans" cxnId="{05E0848D-666F-433E-A24E-6419014B0A9E}">
      <dgm:prSet/>
      <dgm:spPr>
        <a:solidFill>
          <a:schemeClr val="tx1"/>
        </a:solidFill>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E6303475-B7D9-4570-9279-B0CE0802D8FD}" type="sibTrans" cxnId="{05E0848D-666F-433E-A24E-6419014B0A9E}">
      <dgm:prSet/>
      <dgm:spPr/>
      <dgm:t>
        <a:bodyPr/>
        <a:lstStyle/>
        <a:p>
          <a:endParaRPr lang="en-US" sz="1600">
            <a:latin typeface="Times New Roman" panose="02020603050405020304" pitchFamily="18" charset="0"/>
            <a:cs typeface="Times New Roman" panose="02020603050405020304" pitchFamily="18" charset="0"/>
          </a:endParaRPr>
        </a:p>
      </dgm:t>
    </dgm:pt>
    <dgm:pt modelId="{961A0F8B-FC29-4411-86B9-8030626E3296}">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FFT Analysis</a:t>
          </a:r>
        </a:p>
      </dgm:t>
    </dgm:pt>
    <dgm:pt modelId="{A523FF0B-ED8C-4333-BBEE-EBDB208DD16F}" type="parTrans" cxnId="{C4DE99ED-8D20-4F7B-8772-836B7A6AEB0B}">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3EA4E136-DE7B-4B22-ADFC-7228F655CD86}" type="sibTrans" cxnId="{C4DE99ED-8D20-4F7B-8772-836B7A6AEB0B}">
      <dgm:prSet/>
      <dgm:spPr/>
      <dgm:t>
        <a:bodyPr/>
        <a:lstStyle/>
        <a:p>
          <a:endParaRPr lang="en-US" sz="1600">
            <a:latin typeface="Times New Roman" panose="02020603050405020304" pitchFamily="18" charset="0"/>
            <a:cs typeface="Times New Roman" panose="02020603050405020304" pitchFamily="18" charset="0"/>
          </a:endParaRPr>
        </a:p>
      </dgm:t>
    </dgm:pt>
    <dgm:pt modelId="{906F484B-3563-4709-9C73-19F2698AC851}">
      <dgm:prSet custT="1"/>
      <dgm:spPr>
        <a:solidFill>
          <a:schemeClr val="accent5"/>
        </a:solidFill>
      </dgm:spPr>
      <dgm:t>
        <a:bodyPr/>
        <a:lstStyle/>
        <a:p>
          <a:r>
            <a:rPr lang="en-US" sz="1200" dirty="0">
              <a:latin typeface="Times New Roman" panose="02020603050405020304" pitchFamily="18" charset="0"/>
              <a:cs typeface="Times New Roman" panose="02020603050405020304" pitchFamily="18" charset="0"/>
            </a:rPr>
            <a:t>Any machine generating electric signal</a:t>
          </a:r>
        </a:p>
      </dgm:t>
    </dgm:pt>
    <dgm:pt modelId="{F548FC71-2D54-4828-8E31-669A760A72D8}" type="parTrans" cxnId="{14D1E651-12EF-48B0-8066-E7858FBECFE1}">
      <dgm:prSet/>
      <dgm:spPr>
        <a:ln>
          <a:solidFill>
            <a:schemeClr val="tx1"/>
          </a:solidFill>
        </a:ln>
      </dgm:spPr>
      <dgm:t>
        <a:bodyPr/>
        <a:lstStyle/>
        <a:p>
          <a:endParaRPr lang="en-US" sz="1600">
            <a:latin typeface="Times New Roman" panose="02020603050405020304" pitchFamily="18" charset="0"/>
            <a:cs typeface="Times New Roman" panose="02020603050405020304" pitchFamily="18" charset="0"/>
          </a:endParaRPr>
        </a:p>
      </dgm:t>
    </dgm:pt>
    <dgm:pt modelId="{AEFAD604-F36A-4602-8DF8-223585400479}" type="sibTrans" cxnId="{14D1E651-12EF-48B0-8066-E7858FBECFE1}">
      <dgm:prSet/>
      <dgm:spPr/>
      <dgm:t>
        <a:bodyPr/>
        <a:lstStyle/>
        <a:p>
          <a:endParaRPr lang="en-US" sz="1600">
            <a:latin typeface="Times New Roman" panose="02020603050405020304" pitchFamily="18" charset="0"/>
            <a:cs typeface="Times New Roman" panose="02020603050405020304" pitchFamily="18" charset="0"/>
          </a:endParaRPr>
        </a:p>
      </dgm:t>
    </dgm:pt>
    <dgm:pt modelId="{FA97B8AD-8A86-4A99-8F5F-9D3ECA4A6810}" type="pres">
      <dgm:prSet presAssocID="{7AA8F51C-58A0-4446-93F9-18B4D4B4EFCD}" presName="hierChild1" presStyleCnt="0">
        <dgm:presLayoutVars>
          <dgm:orgChart val="1"/>
          <dgm:chPref val="1"/>
          <dgm:dir/>
          <dgm:animOne val="branch"/>
          <dgm:animLvl val="lvl"/>
          <dgm:resizeHandles/>
        </dgm:presLayoutVars>
      </dgm:prSet>
      <dgm:spPr/>
    </dgm:pt>
    <dgm:pt modelId="{08358D56-7B7C-4251-B15F-C65FFC0BFC49}" type="pres">
      <dgm:prSet presAssocID="{3D8AB37E-73A9-4350-B1A3-62C8E573FE7D}" presName="hierRoot1" presStyleCnt="0">
        <dgm:presLayoutVars>
          <dgm:hierBranch val="init"/>
        </dgm:presLayoutVars>
      </dgm:prSet>
      <dgm:spPr/>
    </dgm:pt>
    <dgm:pt modelId="{1E5F67DF-4011-4469-A3E8-99B692DDFD79}" type="pres">
      <dgm:prSet presAssocID="{3D8AB37E-73A9-4350-B1A3-62C8E573FE7D}" presName="rootComposite1" presStyleCnt="0"/>
      <dgm:spPr/>
    </dgm:pt>
    <dgm:pt modelId="{2F0F83F6-5EBE-49A5-B896-B07F6F2F377C}" type="pres">
      <dgm:prSet presAssocID="{3D8AB37E-73A9-4350-B1A3-62C8E573FE7D}" presName="rootText1" presStyleLbl="node0" presStyleIdx="0" presStyleCnt="1" custScaleX="163123" custScaleY="69872">
        <dgm:presLayoutVars>
          <dgm:chPref val="3"/>
        </dgm:presLayoutVars>
      </dgm:prSet>
      <dgm:spPr/>
    </dgm:pt>
    <dgm:pt modelId="{63C2FF7C-803D-401D-AA8F-7D0AB6717277}" type="pres">
      <dgm:prSet presAssocID="{3D8AB37E-73A9-4350-B1A3-62C8E573FE7D}" presName="rootConnector1" presStyleLbl="node1" presStyleIdx="0" presStyleCnt="0"/>
      <dgm:spPr/>
    </dgm:pt>
    <dgm:pt modelId="{FC39F041-B667-43F1-9DCB-6013D37EF821}" type="pres">
      <dgm:prSet presAssocID="{3D8AB37E-73A9-4350-B1A3-62C8E573FE7D}" presName="hierChild2" presStyleCnt="0"/>
      <dgm:spPr/>
    </dgm:pt>
    <dgm:pt modelId="{54F315CB-23FC-4D1A-B96D-FA6AECD6DC12}" type="pres">
      <dgm:prSet presAssocID="{9234A535-5D43-4F4D-BFBF-AEA2A38A1A08}" presName="Name37" presStyleLbl="parChTrans1D2" presStyleIdx="0" presStyleCnt="5"/>
      <dgm:spPr/>
    </dgm:pt>
    <dgm:pt modelId="{1874037F-2EBB-4DD5-8DF7-3C4FAF793E8F}" type="pres">
      <dgm:prSet presAssocID="{86C2051A-7279-4DE8-86E9-BD8738B6351F}" presName="hierRoot2" presStyleCnt="0">
        <dgm:presLayoutVars>
          <dgm:hierBranch val="init"/>
        </dgm:presLayoutVars>
      </dgm:prSet>
      <dgm:spPr/>
    </dgm:pt>
    <dgm:pt modelId="{9510AC86-6766-42C6-BF6C-5F0033F3602B}" type="pres">
      <dgm:prSet presAssocID="{86C2051A-7279-4DE8-86E9-BD8738B6351F}" presName="rootComposite" presStyleCnt="0"/>
      <dgm:spPr/>
    </dgm:pt>
    <dgm:pt modelId="{9DD37893-4B3F-4E3C-8A96-9E8C596B9403}" type="pres">
      <dgm:prSet presAssocID="{86C2051A-7279-4DE8-86E9-BD8738B6351F}" presName="rootText" presStyleLbl="node2" presStyleIdx="0" presStyleCnt="5" custScaleX="100160" custScaleY="66332">
        <dgm:presLayoutVars>
          <dgm:chPref val="3"/>
        </dgm:presLayoutVars>
      </dgm:prSet>
      <dgm:spPr/>
    </dgm:pt>
    <dgm:pt modelId="{08C82EA8-6B61-43F6-A427-AF90E077D3CE}" type="pres">
      <dgm:prSet presAssocID="{86C2051A-7279-4DE8-86E9-BD8738B6351F}" presName="rootConnector" presStyleLbl="node2" presStyleIdx="0" presStyleCnt="5"/>
      <dgm:spPr/>
    </dgm:pt>
    <dgm:pt modelId="{4F8DE575-A4AB-4C7E-AE5F-6F1E8FE36C36}" type="pres">
      <dgm:prSet presAssocID="{86C2051A-7279-4DE8-86E9-BD8738B6351F}" presName="hierChild4" presStyleCnt="0"/>
      <dgm:spPr/>
    </dgm:pt>
    <dgm:pt modelId="{43291807-939A-4976-891B-D53DD5E7CBDF}" type="pres">
      <dgm:prSet presAssocID="{BD8C7839-4E2D-401A-B8F9-B3CD7069511B}" presName="Name37" presStyleLbl="parChTrans1D3" presStyleIdx="0" presStyleCnt="18"/>
      <dgm:spPr/>
    </dgm:pt>
    <dgm:pt modelId="{5B01498F-4B8D-4DE5-95C8-18A024833290}" type="pres">
      <dgm:prSet presAssocID="{09BCD8C5-1067-4B3B-BAFA-8DCF086E8D71}" presName="hierRoot2" presStyleCnt="0">
        <dgm:presLayoutVars>
          <dgm:hierBranch val="init"/>
        </dgm:presLayoutVars>
      </dgm:prSet>
      <dgm:spPr/>
    </dgm:pt>
    <dgm:pt modelId="{768C43D1-D1DA-42DA-B957-D2D122D4214E}" type="pres">
      <dgm:prSet presAssocID="{09BCD8C5-1067-4B3B-BAFA-8DCF086E8D71}" presName="rootComposite" presStyleCnt="0"/>
      <dgm:spPr/>
    </dgm:pt>
    <dgm:pt modelId="{344B1F04-BB30-420D-9F71-C8EB0FFA4A2D}" type="pres">
      <dgm:prSet presAssocID="{09BCD8C5-1067-4B3B-BAFA-8DCF086E8D71}" presName="rootText" presStyleLbl="node3" presStyleIdx="0" presStyleCnt="18">
        <dgm:presLayoutVars>
          <dgm:chPref val="3"/>
        </dgm:presLayoutVars>
      </dgm:prSet>
      <dgm:spPr/>
    </dgm:pt>
    <dgm:pt modelId="{018BCDF2-4F40-4C67-B0E2-AD59440B5A05}" type="pres">
      <dgm:prSet presAssocID="{09BCD8C5-1067-4B3B-BAFA-8DCF086E8D71}" presName="rootConnector" presStyleLbl="node3" presStyleIdx="0" presStyleCnt="18"/>
      <dgm:spPr/>
    </dgm:pt>
    <dgm:pt modelId="{A5F237A2-F7A7-4A15-AD16-ABA1DAA2FC90}" type="pres">
      <dgm:prSet presAssocID="{09BCD8C5-1067-4B3B-BAFA-8DCF086E8D71}" presName="hierChild4" presStyleCnt="0"/>
      <dgm:spPr/>
    </dgm:pt>
    <dgm:pt modelId="{E72303EF-43FE-4439-827B-F82F12D64075}" type="pres">
      <dgm:prSet presAssocID="{09BCD8C5-1067-4B3B-BAFA-8DCF086E8D71}" presName="hierChild5" presStyleCnt="0"/>
      <dgm:spPr/>
    </dgm:pt>
    <dgm:pt modelId="{5B1B6C4B-93D4-46C5-8A6F-D76B2A4A380C}" type="pres">
      <dgm:prSet presAssocID="{28ADFF30-EDF6-45FE-BBCA-86EE09EE180E}" presName="Name37" presStyleLbl="parChTrans1D3" presStyleIdx="1" presStyleCnt="18"/>
      <dgm:spPr/>
    </dgm:pt>
    <dgm:pt modelId="{6392DC54-47F6-4BDC-8EDC-7DA6641BE7C0}" type="pres">
      <dgm:prSet presAssocID="{5DF529E0-D80F-4361-81E6-5E16B47DD403}" presName="hierRoot2" presStyleCnt="0">
        <dgm:presLayoutVars>
          <dgm:hierBranch val="init"/>
        </dgm:presLayoutVars>
      </dgm:prSet>
      <dgm:spPr/>
    </dgm:pt>
    <dgm:pt modelId="{41929B37-93B4-4F76-92DE-CAB6C99EB5CF}" type="pres">
      <dgm:prSet presAssocID="{5DF529E0-D80F-4361-81E6-5E16B47DD403}" presName="rootComposite" presStyleCnt="0"/>
      <dgm:spPr/>
    </dgm:pt>
    <dgm:pt modelId="{D5DB3CF7-F3D0-4D35-9205-4C8699B69332}" type="pres">
      <dgm:prSet presAssocID="{5DF529E0-D80F-4361-81E6-5E16B47DD403}" presName="rootText" presStyleLbl="node3" presStyleIdx="1" presStyleCnt="18">
        <dgm:presLayoutVars>
          <dgm:chPref val="3"/>
        </dgm:presLayoutVars>
      </dgm:prSet>
      <dgm:spPr/>
    </dgm:pt>
    <dgm:pt modelId="{318407BD-DCB2-4D42-864A-ACB4FA687158}" type="pres">
      <dgm:prSet presAssocID="{5DF529E0-D80F-4361-81E6-5E16B47DD403}" presName="rootConnector" presStyleLbl="node3" presStyleIdx="1" presStyleCnt="18"/>
      <dgm:spPr/>
    </dgm:pt>
    <dgm:pt modelId="{AEE3C006-70EC-437A-A50A-83E0B29F541E}" type="pres">
      <dgm:prSet presAssocID="{5DF529E0-D80F-4361-81E6-5E16B47DD403}" presName="hierChild4" presStyleCnt="0"/>
      <dgm:spPr/>
    </dgm:pt>
    <dgm:pt modelId="{6213FA96-5DD6-48D4-8B96-AEE086E026ED}" type="pres">
      <dgm:prSet presAssocID="{5DF529E0-D80F-4361-81E6-5E16B47DD403}" presName="hierChild5" presStyleCnt="0"/>
      <dgm:spPr/>
    </dgm:pt>
    <dgm:pt modelId="{6DB77D05-EBC5-461F-AFFD-7CF68F73A15D}" type="pres">
      <dgm:prSet presAssocID="{1B80E1FA-504D-4A65-AE58-6569D14C84E0}" presName="Name37" presStyleLbl="parChTrans1D3" presStyleIdx="2" presStyleCnt="18"/>
      <dgm:spPr/>
    </dgm:pt>
    <dgm:pt modelId="{4238330D-703C-44B0-8E73-35EF00064A0F}" type="pres">
      <dgm:prSet presAssocID="{88294FA4-749A-4F54-B5E8-7D7F3BBB2C26}" presName="hierRoot2" presStyleCnt="0">
        <dgm:presLayoutVars>
          <dgm:hierBranch val="init"/>
        </dgm:presLayoutVars>
      </dgm:prSet>
      <dgm:spPr/>
    </dgm:pt>
    <dgm:pt modelId="{205848B4-87BC-4F8D-8FCD-1D3851E80E01}" type="pres">
      <dgm:prSet presAssocID="{88294FA4-749A-4F54-B5E8-7D7F3BBB2C26}" presName="rootComposite" presStyleCnt="0"/>
      <dgm:spPr/>
    </dgm:pt>
    <dgm:pt modelId="{3A964AE2-513A-48C5-B604-3419FAF1BB21}" type="pres">
      <dgm:prSet presAssocID="{88294FA4-749A-4F54-B5E8-7D7F3BBB2C26}" presName="rootText" presStyleLbl="node3" presStyleIdx="2" presStyleCnt="18" custScaleY="60519" custLinFactNeighborY="-2748">
        <dgm:presLayoutVars>
          <dgm:chPref val="3"/>
        </dgm:presLayoutVars>
      </dgm:prSet>
      <dgm:spPr/>
    </dgm:pt>
    <dgm:pt modelId="{AF56A781-A5A0-443E-8BFB-8F1386FCE418}" type="pres">
      <dgm:prSet presAssocID="{88294FA4-749A-4F54-B5E8-7D7F3BBB2C26}" presName="rootConnector" presStyleLbl="node3" presStyleIdx="2" presStyleCnt="18"/>
      <dgm:spPr/>
    </dgm:pt>
    <dgm:pt modelId="{A80C35A1-9869-4A6D-BB2D-AF8EEE0E61FE}" type="pres">
      <dgm:prSet presAssocID="{88294FA4-749A-4F54-B5E8-7D7F3BBB2C26}" presName="hierChild4" presStyleCnt="0"/>
      <dgm:spPr/>
    </dgm:pt>
    <dgm:pt modelId="{2B5EADEB-C992-4E94-9F25-8079DFD6584A}" type="pres">
      <dgm:prSet presAssocID="{88294FA4-749A-4F54-B5E8-7D7F3BBB2C26}" presName="hierChild5" presStyleCnt="0"/>
      <dgm:spPr/>
    </dgm:pt>
    <dgm:pt modelId="{BEBFE697-ADD4-43B0-8B61-BA74B961646D}" type="pres">
      <dgm:prSet presAssocID="{F548FC71-2D54-4828-8E31-669A760A72D8}" presName="Name37" presStyleLbl="parChTrans1D3" presStyleIdx="3" presStyleCnt="18"/>
      <dgm:spPr/>
    </dgm:pt>
    <dgm:pt modelId="{258A4FEA-F2C4-4DF1-B615-F9ACAA099CCC}" type="pres">
      <dgm:prSet presAssocID="{906F484B-3563-4709-9C73-19F2698AC851}" presName="hierRoot2" presStyleCnt="0">
        <dgm:presLayoutVars>
          <dgm:hierBranch val="init"/>
        </dgm:presLayoutVars>
      </dgm:prSet>
      <dgm:spPr/>
    </dgm:pt>
    <dgm:pt modelId="{307B9382-BC99-434C-B157-EE6419377FFD}" type="pres">
      <dgm:prSet presAssocID="{906F484B-3563-4709-9C73-19F2698AC851}" presName="rootComposite" presStyleCnt="0"/>
      <dgm:spPr/>
    </dgm:pt>
    <dgm:pt modelId="{6F06644F-6BBC-4252-AA73-704C680CAE49}" type="pres">
      <dgm:prSet presAssocID="{906F484B-3563-4709-9C73-19F2698AC851}" presName="rootText" presStyleLbl="node3" presStyleIdx="3" presStyleCnt="18" custScaleY="62601">
        <dgm:presLayoutVars>
          <dgm:chPref val="3"/>
        </dgm:presLayoutVars>
      </dgm:prSet>
      <dgm:spPr/>
    </dgm:pt>
    <dgm:pt modelId="{6263F8D5-35E3-4A2E-9244-EAC57F2A6570}" type="pres">
      <dgm:prSet presAssocID="{906F484B-3563-4709-9C73-19F2698AC851}" presName="rootConnector" presStyleLbl="node3" presStyleIdx="3" presStyleCnt="18"/>
      <dgm:spPr/>
    </dgm:pt>
    <dgm:pt modelId="{010B868B-4C0C-4871-9355-9B57A206D206}" type="pres">
      <dgm:prSet presAssocID="{906F484B-3563-4709-9C73-19F2698AC851}" presName="hierChild4" presStyleCnt="0"/>
      <dgm:spPr/>
    </dgm:pt>
    <dgm:pt modelId="{D744517C-23DA-4020-9108-8A30A88BB313}" type="pres">
      <dgm:prSet presAssocID="{906F484B-3563-4709-9C73-19F2698AC851}" presName="hierChild5" presStyleCnt="0"/>
      <dgm:spPr/>
    </dgm:pt>
    <dgm:pt modelId="{9EEE79F2-ADCC-4647-920C-83CBB99A9EEA}" type="pres">
      <dgm:prSet presAssocID="{86C2051A-7279-4DE8-86E9-BD8738B6351F}" presName="hierChild5" presStyleCnt="0"/>
      <dgm:spPr/>
    </dgm:pt>
    <dgm:pt modelId="{A974067E-04D6-4C75-9039-A602973F495D}" type="pres">
      <dgm:prSet presAssocID="{D0C8800C-D91C-46D5-8367-256142A31645}" presName="Name37" presStyleLbl="parChTrans1D2" presStyleIdx="1" presStyleCnt="5"/>
      <dgm:spPr/>
    </dgm:pt>
    <dgm:pt modelId="{5E8F031A-FA15-46C4-9B8A-2899D6C50B47}" type="pres">
      <dgm:prSet presAssocID="{E67C642A-5C12-4972-AD0C-53137D559DAB}" presName="hierRoot2" presStyleCnt="0">
        <dgm:presLayoutVars>
          <dgm:hierBranch val="init"/>
        </dgm:presLayoutVars>
      </dgm:prSet>
      <dgm:spPr/>
    </dgm:pt>
    <dgm:pt modelId="{CFAF117C-962A-46E9-BC8D-19FB5BF4BE5D}" type="pres">
      <dgm:prSet presAssocID="{E67C642A-5C12-4972-AD0C-53137D559DAB}" presName="rootComposite" presStyleCnt="0"/>
      <dgm:spPr/>
    </dgm:pt>
    <dgm:pt modelId="{CED1F465-4AC1-46F8-8C56-254A147BB103}" type="pres">
      <dgm:prSet presAssocID="{E67C642A-5C12-4972-AD0C-53137D559DAB}" presName="rootText" presStyleLbl="node2" presStyleIdx="1" presStyleCnt="5" custScaleX="100160" custScaleY="65969" custLinFactNeighborX="2920" custLinFactNeighborY="263">
        <dgm:presLayoutVars>
          <dgm:chPref val="3"/>
        </dgm:presLayoutVars>
      </dgm:prSet>
      <dgm:spPr/>
    </dgm:pt>
    <dgm:pt modelId="{3B9DAB5E-9DF4-4906-955B-6A748EE1C251}" type="pres">
      <dgm:prSet presAssocID="{E67C642A-5C12-4972-AD0C-53137D559DAB}" presName="rootConnector" presStyleLbl="node2" presStyleIdx="1" presStyleCnt="5"/>
      <dgm:spPr/>
    </dgm:pt>
    <dgm:pt modelId="{5B62456A-88F0-49A4-97FF-BF751C62DC9D}" type="pres">
      <dgm:prSet presAssocID="{E67C642A-5C12-4972-AD0C-53137D559DAB}" presName="hierChild4" presStyleCnt="0"/>
      <dgm:spPr/>
    </dgm:pt>
    <dgm:pt modelId="{B1662929-0AB7-4A4B-8BD7-672964B5B562}" type="pres">
      <dgm:prSet presAssocID="{C34A0D57-AB2B-43B7-8ACC-523940C4F764}" presName="Name37" presStyleLbl="parChTrans1D3" presStyleIdx="4" presStyleCnt="18"/>
      <dgm:spPr/>
    </dgm:pt>
    <dgm:pt modelId="{E269618C-B017-498E-BA26-E49F5956EEF3}" type="pres">
      <dgm:prSet presAssocID="{D2A619E4-C589-4209-AAC0-54CEA512400F}" presName="hierRoot2" presStyleCnt="0">
        <dgm:presLayoutVars>
          <dgm:hierBranch val="init"/>
        </dgm:presLayoutVars>
      </dgm:prSet>
      <dgm:spPr/>
    </dgm:pt>
    <dgm:pt modelId="{7F46AB5D-4962-417D-AB83-1A56AC2422A4}" type="pres">
      <dgm:prSet presAssocID="{D2A619E4-C589-4209-AAC0-54CEA512400F}" presName="rootComposite" presStyleCnt="0"/>
      <dgm:spPr/>
    </dgm:pt>
    <dgm:pt modelId="{81BAE193-88B2-40A7-AC8E-C0481401C869}" type="pres">
      <dgm:prSet presAssocID="{D2A619E4-C589-4209-AAC0-54CEA512400F}" presName="rootText" presStyleLbl="node3" presStyleIdx="4" presStyleCnt="18" custScaleY="60096" custLinFactNeighborX="-899" custLinFactNeighborY="3820">
        <dgm:presLayoutVars>
          <dgm:chPref val="3"/>
        </dgm:presLayoutVars>
      </dgm:prSet>
      <dgm:spPr/>
    </dgm:pt>
    <dgm:pt modelId="{9D9B895E-6A4D-4989-A2E4-DD6B00D8ACEB}" type="pres">
      <dgm:prSet presAssocID="{D2A619E4-C589-4209-AAC0-54CEA512400F}" presName="rootConnector" presStyleLbl="node3" presStyleIdx="4" presStyleCnt="18"/>
      <dgm:spPr/>
    </dgm:pt>
    <dgm:pt modelId="{7AD83324-194D-4320-8D63-BE26F069118A}" type="pres">
      <dgm:prSet presAssocID="{D2A619E4-C589-4209-AAC0-54CEA512400F}" presName="hierChild4" presStyleCnt="0"/>
      <dgm:spPr/>
    </dgm:pt>
    <dgm:pt modelId="{1345D5D0-0FD0-4FDB-A1F3-109886657486}" type="pres">
      <dgm:prSet presAssocID="{D2A619E4-C589-4209-AAC0-54CEA512400F}" presName="hierChild5" presStyleCnt="0"/>
      <dgm:spPr/>
    </dgm:pt>
    <dgm:pt modelId="{4156FBA9-895E-478C-8F64-F19E5A43FC0C}" type="pres">
      <dgm:prSet presAssocID="{272B9921-C94F-4B07-B849-06786365144F}" presName="Name37" presStyleLbl="parChTrans1D3" presStyleIdx="5" presStyleCnt="18"/>
      <dgm:spPr/>
    </dgm:pt>
    <dgm:pt modelId="{D4F7434E-1BD2-4FF7-BEB3-61BBCE6B2A1E}" type="pres">
      <dgm:prSet presAssocID="{305308AC-6C50-4E30-8466-EB10D4D97DED}" presName="hierRoot2" presStyleCnt="0">
        <dgm:presLayoutVars>
          <dgm:hierBranch val="init"/>
        </dgm:presLayoutVars>
      </dgm:prSet>
      <dgm:spPr/>
    </dgm:pt>
    <dgm:pt modelId="{4B6451D5-0B8A-40D7-934F-F52613DFCA40}" type="pres">
      <dgm:prSet presAssocID="{305308AC-6C50-4E30-8466-EB10D4D97DED}" presName="rootComposite" presStyleCnt="0"/>
      <dgm:spPr/>
    </dgm:pt>
    <dgm:pt modelId="{EF212047-4C11-4E2F-9572-57D50509DAA7}" type="pres">
      <dgm:prSet presAssocID="{305308AC-6C50-4E30-8466-EB10D4D97DED}" presName="rootText" presStyleLbl="node3" presStyleIdx="5" presStyleCnt="18" custScaleY="66774" custLinFactNeighborX="-2808" custLinFactNeighborY="2865">
        <dgm:presLayoutVars>
          <dgm:chPref val="3"/>
        </dgm:presLayoutVars>
      </dgm:prSet>
      <dgm:spPr/>
    </dgm:pt>
    <dgm:pt modelId="{64DDB0EF-3C56-4610-B53D-6AD2D6D36A32}" type="pres">
      <dgm:prSet presAssocID="{305308AC-6C50-4E30-8466-EB10D4D97DED}" presName="rootConnector" presStyleLbl="node3" presStyleIdx="5" presStyleCnt="18"/>
      <dgm:spPr/>
    </dgm:pt>
    <dgm:pt modelId="{72C7D0B3-38DF-4A0D-A09D-6C533A9E8245}" type="pres">
      <dgm:prSet presAssocID="{305308AC-6C50-4E30-8466-EB10D4D97DED}" presName="hierChild4" presStyleCnt="0"/>
      <dgm:spPr/>
    </dgm:pt>
    <dgm:pt modelId="{3104FD50-CDD7-49FC-8C93-E62489B8B158}" type="pres">
      <dgm:prSet presAssocID="{305308AC-6C50-4E30-8466-EB10D4D97DED}" presName="hierChild5" presStyleCnt="0"/>
      <dgm:spPr/>
    </dgm:pt>
    <dgm:pt modelId="{CA1144AB-1FEC-481F-87B0-711B01517790}" type="pres">
      <dgm:prSet presAssocID="{18E165BD-633F-44C4-B303-6712A37E4C0B}" presName="Name37" presStyleLbl="parChTrans1D3" presStyleIdx="6" presStyleCnt="18"/>
      <dgm:spPr/>
    </dgm:pt>
    <dgm:pt modelId="{FA8FA961-199F-4E2C-BC27-B7867CF5BC69}" type="pres">
      <dgm:prSet presAssocID="{ED7E8D18-1FAF-4E09-9946-46EE6736B559}" presName="hierRoot2" presStyleCnt="0">
        <dgm:presLayoutVars>
          <dgm:hierBranch val="init"/>
        </dgm:presLayoutVars>
      </dgm:prSet>
      <dgm:spPr/>
    </dgm:pt>
    <dgm:pt modelId="{DE42BD70-33A4-4D31-9A54-B2E3D7803D27}" type="pres">
      <dgm:prSet presAssocID="{ED7E8D18-1FAF-4E09-9946-46EE6736B559}" presName="rootComposite" presStyleCnt="0"/>
      <dgm:spPr/>
    </dgm:pt>
    <dgm:pt modelId="{F46A84A2-113C-44AA-97AD-3E1E76F0B850}" type="pres">
      <dgm:prSet presAssocID="{ED7E8D18-1FAF-4E09-9946-46EE6736B559}" presName="rootText" presStyleLbl="node3" presStyleIdx="6" presStyleCnt="18" custScaleY="50080" custLinFactNeighborX="-898" custLinFactNeighborY="-1910">
        <dgm:presLayoutVars>
          <dgm:chPref val="3"/>
        </dgm:presLayoutVars>
      </dgm:prSet>
      <dgm:spPr/>
    </dgm:pt>
    <dgm:pt modelId="{A2C747B6-62D9-4C72-B442-91E4D9543994}" type="pres">
      <dgm:prSet presAssocID="{ED7E8D18-1FAF-4E09-9946-46EE6736B559}" presName="rootConnector" presStyleLbl="node3" presStyleIdx="6" presStyleCnt="18"/>
      <dgm:spPr/>
    </dgm:pt>
    <dgm:pt modelId="{C0EA8A47-1590-4751-B5E2-3A6AD248595C}" type="pres">
      <dgm:prSet presAssocID="{ED7E8D18-1FAF-4E09-9946-46EE6736B559}" presName="hierChild4" presStyleCnt="0"/>
      <dgm:spPr/>
    </dgm:pt>
    <dgm:pt modelId="{D3D0D6C2-26A7-4FA9-9A91-499615712A7B}" type="pres">
      <dgm:prSet presAssocID="{ED7E8D18-1FAF-4E09-9946-46EE6736B559}" presName="hierChild5" presStyleCnt="0"/>
      <dgm:spPr/>
    </dgm:pt>
    <dgm:pt modelId="{AE198B3F-A63B-4CFA-AB16-0724794CBBFA}" type="pres">
      <dgm:prSet presAssocID="{062A5268-F78D-4C6A-83BC-28AA51C63808}" presName="Name37" presStyleLbl="parChTrans1D3" presStyleIdx="7" presStyleCnt="18"/>
      <dgm:spPr/>
    </dgm:pt>
    <dgm:pt modelId="{7775E501-8970-4FEB-BA3D-C17F80C39B35}" type="pres">
      <dgm:prSet presAssocID="{716E403C-61B0-4555-B94E-06DC674C35BD}" presName="hierRoot2" presStyleCnt="0">
        <dgm:presLayoutVars>
          <dgm:hierBranch val="init"/>
        </dgm:presLayoutVars>
      </dgm:prSet>
      <dgm:spPr/>
    </dgm:pt>
    <dgm:pt modelId="{7903FB2A-ED5C-466C-821B-AA7396E2F439}" type="pres">
      <dgm:prSet presAssocID="{716E403C-61B0-4555-B94E-06DC674C35BD}" presName="rootComposite" presStyleCnt="0"/>
      <dgm:spPr/>
    </dgm:pt>
    <dgm:pt modelId="{B18D8976-636D-45F8-A583-752F628266B1}" type="pres">
      <dgm:prSet presAssocID="{716E403C-61B0-4555-B94E-06DC674C35BD}" presName="rootText" presStyleLbl="node3" presStyleIdx="7" presStyleCnt="18" custScaleY="63656">
        <dgm:presLayoutVars>
          <dgm:chPref val="3"/>
        </dgm:presLayoutVars>
      </dgm:prSet>
      <dgm:spPr/>
    </dgm:pt>
    <dgm:pt modelId="{5C696597-59E6-4EE9-BD91-14B520FD3C8F}" type="pres">
      <dgm:prSet presAssocID="{716E403C-61B0-4555-B94E-06DC674C35BD}" presName="rootConnector" presStyleLbl="node3" presStyleIdx="7" presStyleCnt="18"/>
      <dgm:spPr/>
    </dgm:pt>
    <dgm:pt modelId="{205588E7-856A-4A8E-897C-E7C7D35CC002}" type="pres">
      <dgm:prSet presAssocID="{716E403C-61B0-4555-B94E-06DC674C35BD}" presName="hierChild4" presStyleCnt="0"/>
      <dgm:spPr/>
    </dgm:pt>
    <dgm:pt modelId="{98BCAC71-2D9D-480B-8763-41618525C0CF}" type="pres">
      <dgm:prSet presAssocID="{716E403C-61B0-4555-B94E-06DC674C35BD}" presName="hierChild5" presStyleCnt="0"/>
      <dgm:spPr/>
    </dgm:pt>
    <dgm:pt modelId="{3E2B354B-A2F3-4984-84D2-88C82A8EB024}" type="pres">
      <dgm:prSet presAssocID="{E67C642A-5C12-4972-AD0C-53137D559DAB}" presName="hierChild5" presStyleCnt="0"/>
      <dgm:spPr/>
    </dgm:pt>
    <dgm:pt modelId="{4EA72A82-2D34-4A3E-9E21-E96624A2B5A1}" type="pres">
      <dgm:prSet presAssocID="{9B658DEF-B4EE-4604-95C9-FCCCCE6D3704}" presName="Name37" presStyleLbl="parChTrans1D2" presStyleIdx="2" presStyleCnt="5"/>
      <dgm:spPr/>
    </dgm:pt>
    <dgm:pt modelId="{1EC671F4-AE20-4A27-9A97-95F61D1B47F2}" type="pres">
      <dgm:prSet presAssocID="{AB1DA724-CBE2-4B80-B714-9F9D3118F4BF}" presName="hierRoot2" presStyleCnt="0">
        <dgm:presLayoutVars>
          <dgm:hierBranch val="init"/>
        </dgm:presLayoutVars>
      </dgm:prSet>
      <dgm:spPr/>
    </dgm:pt>
    <dgm:pt modelId="{FBE7F345-8636-458E-B406-31A8B655B6FE}" type="pres">
      <dgm:prSet presAssocID="{AB1DA724-CBE2-4B80-B714-9F9D3118F4BF}" presName="rootComposite" presStyleCnt="0"/>
      <dgm:spPr/>
    </dgm:pt>
    <dgm:pt modelId="{81D1B1DF-4296-4126-A55E-B975721890BC}" type="pres">
      <dgm:prSet presAssocID="{AB1DA724-CBE2-4B80-B714-9F9D3118F4BF}" presName="rootText" presStyleLbl="node2" presStyleIdx="2" presStyleCnt="5" custScaleX="139383" custScaleY="67883">
        <dgm:presLayoutVars>
          <dgm:chPref val="3"/>
        </dgm:presLayoutVars>
      </dgm:prSet>
      <dgm:spPr/>
    </dgm:pt>
    <dgm:pt modelId="{4E532963-05A8-44D2-9FDA-18401E682217}" type="pres">
      <dgm:prSet presAssocID="{AB1DA724-CBE2-4B80-B714-9F9D3118F4BF}" presName="rootConnector" presStyleLbl="node2" presStyleIdx="2" presStyleCnt="5"/>
      <dgm:spPr/>
    </dgm:pt>
    <dgm:pt modelId="{1EFE15F1-8B6D-4056-9CD7-133711D75095}" type="pres">
      <dgm:prSet presAssocID="{AB1DA724-CBE2-4B80-B714-9F9D3118F4BF}" presName="hierChild4" presStyleCnt="0"/>
      <dgm:spPr/>
    </dgm:pt>
    <dgm:pt modelId="{BAE78B1C-2E4C-4F14-8B17-7A8F5F6B1016}" type="pres">
      <dgm:prSet presAssocID="{CE8A59EB-0385-43AE-8606-42E4BC12591E}" presName="Name37" presStyleLbl="parChTrans1D3" presStyleIdx="8" presStyleCnt="18"/>
      <dgm:spPr/>
    </dgm:pt>
    <dgm:pt modelId="{4234E115-80EB-4DB9-96A2-62E917883E9B}" type="pres">
      <dgm:prSet presAssocID="{24FA53D6-8279-4AA8-B2C9-430DE3D14419}" presName="hierRoot2" presStyleCnt="0">
        <dgm:presLayoutVars>
          <dgm:hierBranch val="init"/>
        </dgm:presLayoutVars>
      </dgm:prSet>
      <dgm:spPr/>
    </dgm:pt>
    <dgm:pt modelId="{57A376CE-6365-425D-A923-2506EB59264A}" type="pres">
      <dgm:prSet presAssocID="{24FA53D6-8279-4AA8-B2C9-430DE3D14419}" presName="rootComposite" presStyleCnt="0"/>
      <dgm:spPr/>
    </dgm:pt>
    <dgm:pt modelId="{EA42F21F-7CEB-4974-A7A7-10F6EDF14866}" type="pres">
      <dgm:prSet presAssocID="{24FA53D6-8279-4AA8-B2C9-430DE3D14419}" presName="rootText" presStyleLbl="node3" presStyleIdx="8" presStyleCnt="18" custScaleY="40064">
        <dgm:presLayoutVars>
          <dgm:chPref val="3"/>
        </dgm:presLayoutVars>
      </dgm:prSet>
      <dgm:spPr/>
    </dgm:pt>
    <dgm:pt modelId="{F0D8DD49-B50F-45F6-8BD1-AEE7E347D912}" type="pres">
      <dgm:prSet presAssocID="{24FA53D6-8279-4AA8-B2C9-430DE3D14419}" presName="rootConnector" presStyleLbl="node3" presStyleIdx="8" presStyleCnt="18"/>
      <dgm:spPr/>
    </dgm:pt>
    <dgm:pt modelId="{AB7AD05D-65F4-4168-BEE1-3F3BACF692E6}" type="pres">
      <dgm:prSet presAssocID="{24FA53D6-8279-4AA8-B2C9-430DE3D14419}" presName="hierChild4" presStyleCnt="0"/>
      <dgm:spPr/>
    </dgm:pt>
    <dgm:pt modelId="{79D50699-9124-4D78-9420-AC8084D4BA63}" type="pres">
      <dgm:prSet presAssocID="{24FA53D6-8279-4AA8-B2C9-430DE3D14419}" presName="hierChild5" presStyleCnt="0"/>
      <dgm:spPr/>
    </dgm:pt>
    <dgm:pt modelId="{652291A4-FC70-47DD-9691-E02CCA33E33D}" type="pres">
      <dgm:prSet presAssocID="{2B50CFBC-3E18-4509-86DC-6D677316952D}" presName="Name37" presStyleLbl="parChTrans1D3" presStyleIdx="9" presStyleCnt="18"/>
      <dgm:spPr/>
    </dgm:pt>
    <dgm:pt modelId="{7AC63FDC-B933-4BC4-9B7A-B5E0189DFDC3}" type="pres">
      <dgm:prSet presAssocID="{0BCC40F8-DBA8-4EB2-AE78-99045BC737E3}" presName="hierRoot2" presStyleCnt="0">
        <dgm:presLayoutVars>
          <dgm:hierBranch val="init"/>
        </dgm:presLayoutVars>
      </dgm:prSet>
      <dgm:spPr/>
    </dgm:pt>
    <dgm:pt modelId="{7BBED076-ED45-4DBB-9ACF-41E09525B29A}" type="pres">
      <dgm:prSet presAssocID="{0BCC40F8-DBA8-4EB2-AE78-99045BC737E3}" presName="rootComposite" presStyleCnt="0"/>
      <dgm:spPr/>
    </dgm:pt>
    <dgm:pt modelId="{D97279A9-492E-429B-9FDA-2487E4670DF0}" type="pres">
      <dgm:prSet presAssocID="{0BCC40F8-DBA8-4EB2-AE78-99045BC737E3}" presName="rootText" presStyleLbl="node3" presStyleIdx="9" presStyleCnt="18" custScaleY="40064">
        <dgm:presLayoutVars>
          <dgm:chPref val="3"/>
        </dgm:presLayoutVars>
      </dgm:prSet>
      <dgm:spPr/>
    </dgm:pt>
    <dgm:pt modelId="{22303FF5-351A-49D8-8D11-5E16BC0B24FB}" type="pres">
      <dgm:prSet presAssocID="{0BCC40F8-DBA8-4EB2-AE78-99045BC737E3}" presName="rootConnector" presStyleLbl="node3" presStyleIdx="9" presStyleCnt="18"/>
      <dgm:spPr/>
    </dgm:pt>
    <dgm:pt modelId="{10DCBC74-5179-4568-BD1B-446D7EAB62F1}" type="pres">
      <dgm:prSet presAssocID="{0BCC40F8-DBA8-4EB2-AE78-99045BC737E3}" presName="hierChild4" presStyleCnt="0"/>
      <dgm:spPr/>
    </dgm:pt>
    <dgm:pt modelId="{580B7BC9-FDA3-4998-AE7E-79678F2DAC84}" type="pres">
      <dgm:prSet presAssocID="{0BCC40F8-DBA8-4EB2-AE78-99045BC737E3}" presName="hierChild5" presStyleCnt="0"/>
      <dgm:spPr/>
    </dgm:pt>
    <dgm:pt modelId="{EB949467-F763-44B1-AD8E-5CA594200A91}" type="pres">
      <dgm:prSet presAssocID="{0C52C657-36D9-4FE0-A10D-7BD125D18893}" presName="Name37" presStyleLbl="parChTrans1D3" presStyleIdx="10" presStyleCnt="18"/>
      <dgm:spPr/>
    </dgm:pt>
    <dgm:pt modelId="{4A2A44C3-2BFF-44E9-BEED-E0AF544FD294}" type="pres">
      <dgm:prSet presAssocID="{AFC02E63-1FA8-4E93-90D0-7390EDD9FDA0}" presName="hierRoot2" presStyleCnt="0">
        <dgm:presLayoutVars>
          <dgm:hierBranch val="init"/>
        </dgm:presLayoutVars>
      </dgm:prSet>
      <dgm:spPr/>
    </dgm:pt>
    <dgm:pt modelId="{0A82F27D-3E2D-401B-A51C-27FB41D33A7B}" type="pres">
      <dgm:prSet presAssocID="{AFC02E63-1FA8-4E93-90D0-7390EDD9FDA0}" presName="rootComposite" presStyleCnt="0"/>
      <dgm:spPr/>
    </dgm:pt>
    <dgm:pt modelId="{E0E1AC55-0BAA-42BB-898C-66135AB173FC}" type="pres">
      <dgm:prSet presAssocID="{AFC02E63-1FA8-4E93-90D0-7390EDD9FDA0}" presName="rootText" presStyleLbl="node3" presStyleIdx="10" presStyleCnt="18" custScaleY="40064">
        <dgm:presLayoutVars>
          <dgm:chPref val="3"/>
        </dgm:presLayoutVars>
      </dgm:prSet>
      <dgm:spPr/>
    </dgm:pt>
    <dgm:pt modelId="{999799B9-88BD-4D06-B40E-81856D61FAE6}" type="pres">
      <dgm:prSet presAssocID="{AFC02E63-1FA8-4E93-90D0-7390EDD9FDA0}" presName="rootConnector" presStyleLbl="node3" presStyleIdx="10" presStyleCnt="18"/>
      <dgm:spPr/>
    </dgm:pt>
    <dgm:pt modelId="{0209C171-434C-428F-AA06-14D89D6E0BCC}" type="pres">
      <dgm:prSet presAssocID="{AFC02E63-1FA8-4E93-90D0-7390EDD9FDA0}" presName="hierChild4" presStyleCnt="0"/>
      <dgm:spPr/>
    </dgm:pt>
    <dgm:pt modelId="{7F755FA8-4FE6-486F-8053-63DCC58329DC}" type="pres">
      <dgm:prSet presAssocID="{AFC02E63-1FA8-4E93-90D0-7390EDD9FDA0}" presName="hierChild5" presStyleCnt="0"/>
      <dgm:spPr/>
    </dgm:pt>
    <dgm:pt modelId="{4EFAD3EF-CC02-4EFB-924B-EE8209FA88F2}" type="pres">
      <dgm:prSet presAssocID="{8959069C-C028-4870-84E1-00D630A24164}" presName="Name37" presStyleLbl="parChTrans1D3" presStyleIdx="11" presStyleCnt="18"/>
      <dgm:spPr/>
    </dgm:pt>
    <dgm:pt modelId="{CF51A1AB-1B3F-4146-B368-5751E931F9DD}" type="pres">
      <dgm:prSet presAssocID="{58AB029C-9770-4221-9A6C-F4AE5011F8A1}" presName="hierRoot2" presStyleCnt="0">
        <dgm:presLayoutVars>
          <dgm:hierBranch val="init"/>
        </dgm:presLayoutVars>
      </dgm:prSet>
      <dgm:spPr/>
    </dgm:pt>
    <dgm:pt modelId="{813D91A3-EC5F-4EA5-B2F8-5E50B7B83719}" type="pres">
      <dgm:prSet presAssocID="{58AB029C-9770-4221-9A6C-F4AE5011F8A1}" presName="rootComposite" presStyleCnt="0"/>
      <dgm:spPr/>
    </dgm:pt>
    <dgm:pt modelId="{974CBB89-609B-40C6-9FB7-6908A9655A05}" type="pres">
      <dgm:prSet presAssocID="{58AB029C-9770-4221-9A6C-F4AE5011F8A1}" presName="rootText" presStyleLbl="node3" presStyleIdx="11" presStyleCnt="18" custScaleY="40064">
        <dgm:presLayoutVars>
          <dgm:chPref val="3"/>
        </dgm:presLayoutVars>
      </dgm:prSet>
      <dgm:spPr/>
    </dgm:pt>
    <dgm:pt modelId="{660BE49A-8CBF-45E3-9D78-A192504C3B54}" type="pres">
      <dgm:prSet presAssocID="{58AB029C-9770-4221-9A6C-F4AE5011F8A1}" presName="rootConnector" presStyleLbl="node3" presStyleIdx="11" presStyleCnt="18"/>
      <dgm:spPr/>
    </dgm:pt>
    <dgm:pt modelId="{8431645E-ADDA-4481-87C6-34309E8ED72A}" type="pres">
      <dgm:prSet presAssocID="{58AB029C-9770-4221-9A6C-F4AE5011F8A1}" presName="hierChild4" presStyleCnt="0"/>
      <dgm:spPr/>
    </dgm:pt>
    <dgm:pt modelId="{CD962660-BDE0-4E61-9DAC-2B0B439DAC93}" type="pres">
      <dgm:prSet presAssocID="{58AB029C-9770-4221-9A6C-F4AE5011F8A1}" presName="hierChild5" presStyleCnt="0"/>
      <dgm:spPr/>
    </dgm:pt>
    <dgm:pt modelId="{2D44F5F7-CAF3-48EC-9987-55DCB3F97724}" type="pres">
      <dgm:prSet presAssocID="{4537669E-A28F-483E-B9C4-DE28928E7E31}" presName="Name37" presStyleLbl="parChTrans1D3" presStyleIdx="12" presStyleCnt="18"/>
      <dgm:spPr/>
    </dgm:pt>
    <dgm:pt modelId="{6C5E4D69-55C7-4304-B52D-CAA099D989B8}" type="pres">
      <dgm:prSet presAssocID="{329DB255-D9E1-4736-90DB-E7D7189E76F8}" presName="hierRoot2" presStyleCnt="0">
        <dgm:presLayoutVars>
          <dgm:hierBranch val="init"/>
        </dgm:presLayoutVars>
      </dgm:prSet>
      <dgm:spPr/>
    </dgm:pt>
    <dgm:pt modelId="{D53A3569-630A-46EC-8D87-E28BD6B6FA4B}" type="pres">
      <dgm:prSet presAssocID="{329DB255-D9E1-4736-90DB-E7D7189E76F8}" presName="rootComposite" presStyleCnt="0"/>
      <dgm:spPr/>
    </dgm:pt>
    <dgm:pt modelId="{4958EAD2-90E2-4490-9AE4-B86A1CDE5584}" type="pres">
      <dgm:prSet presAssocID="{329DB255-D9E1-4736-90DB-E7D7189E76F8}" presName="rootText" presStyleLbl="node3" presStyleIdx="12" presStyleCnt="18" custScaleY="40260" custLinFactNeighborY="-2865">
        <dgm:presLayoutVars>
          <dgm:chPref val="3"/>
        </dgm:presLayoutVars>
      </dgm:prSet>
      <dgm:spPr/>
    </dgm:pt>
    <dgm:pt modelId="{80D5B80C-AF41-4986-BCA7-21FDEED34EFC}" type="pres">
      <dgm:prSet presAssocID="{329DB255-D9E1-4736-90DB-E7D7189E76F8}" presName="rootConnector" presStyleLbl="node3" presStyleIdx="12" presStyleCnt="18"/>
      <dgm:spPr/>
    </dgm:pt>
    <dgm:pt modelId="{F3E39DBD-8DBA-4632-9F9C-0A94261EA67A}" type="pres">
      <dgm:prSet presAssocID="{329DB255-D9E1-4736-90DB-E7D7189E76F8}" presName="hierChild4" presStyleCnt="0"/>
      <dgm:spPr/>
    </dgm:pt>
    <dgm:pt modelId="{304153D1-1F48-435E-B650-FF40CE9DA19F}" type="pres">
      <dgm:prSet presAssocID="{329DB255-D9E1-4736-90DB-E7D7189E76F8}" presName="hierChild5" presStyleCnt="0"/>
      <dgm:spPr/>
    </dgm:pt>
    <dgm:pt modelId="{8B5864A4-59AC-47C6-9F64-740C44C701FB}" type="pres">
      <dgm:prSet presAssocID="{A523FF0B-ED8C-4333-BBEE-EBDB208DD16F}" presName="Name37" presStyleLbl="parChTrans1D3" presStyleIdx="13" presStyleCnt="18"/>
      <dgm:spPr/>
    </dgm:pt>
    <dgm:pt modelId="{EF5D70A3-363D-4135-B544-2BA686D56D38}" type="pres">
      <dgm:prSet presAssocID="{961A0F8B-FC29-4411-86B9-8030626E3296}" presName="hierRoot2" presStyleCnt="0">
        <dgm:presLayoutVars>
          <dgm:hierBranch val="init"/>
        </dgm:presLayoutVars>
      </dgm:prSet>
      <dgm:spPr/>
    </dgm:pt>
    <dgm:pt modelId="{9BCF2DEB-5380-4C5A-9B4B-484CB6741F83}" type="pres">
      <dgm:prSet presAssocID="{961A0F8B-FC29-4411-86B9-8030626E3296}" presName="rootComposite" presStyleCnt="0"/>
      <dgm:spPr/>
    </dgm:pt>
    <dgm:pt modelId="{E4480D4E-5E33-4DA3-A73D-0658E654A613}" type="pres">
      <dgm:prSet presAssocID="{961A0F8B-FC29-4411-86B9-8030626E3296}" presName="rootText" presStyleLbl="node3" presStyleIdx="13" presStyleCnt="18" custScaleY="40198">
        <dgm:presLayoutVars>
          <dgm:chPref val="3"/>
        </dgm:presLayoutVars>
      </dgm:prSet>
      <dgm:spPr/>
    </dgm:pt>
    <dgm:pt modelId="{D205A1F4-88B4-4158-BCBF-EBE1D6811B34}" type="pres">
      <dgm:prSet presAssocID="{961A0F8B-FC29-4411-86B9-8030626E3296}" presName="rootConnector" presStyleLbl="node3" presStyleIdx="13" presStyleCnt="18"/>
      <dgm:spPr/>
    </dgm:pt>
    <dgm:pt modelId="{EBB0114B-0D5C-41EF-8206-DE034918F785}" type="pres">
      <dgm:prSet presAssocID="{961A0F8B-FC29-4411-86B9-8030626E3296}" presName="hierChild4" presStyleCnt="0"/>
      <dgm:spPr/>
    </dgm:pt>
    <dgm:pt modelId="{0936809E-E2D2-4877-9004-FE23D7CEC6CC}" type="pres">
      <dgm:prSet presAssocID="{961A0F8B-FC29-4411-86B9-8030626E3296}" presName="hierChild5" presStyleCnt="0"/>
      <dgm:spPr/>
    </dgm:pt>
    <dgm:pt modelId="{B6B5027F-2708-4FC6-A269-72EF4973E40E}" type="pres">
      <dgm:prSet presAssocID="{AB1DA724-CBE2-4B80-B714-9F9D3118F4BF}" presName="hierChild5" presStyleCnt="0"/>
      <dgm:spPr/>
    </dgm:pt>
    <dgm:pt modelId="{5784AD0C-F06F-4F6F-B20E-AAEDBA7D98A0}" type="pres">
      <dgm:prSet presAssocID="{DE9FEA03-0A8A-4F15-996B-2AAED75D6C15}" presName="Name37" presStyleLbl="parChTrans1D2" presStyleIdx="3" presStyleCnt="5"/>
      <dgm:spPr/>
    </dgm:pt>
    <dgm:pt modelId="{395FD407-8A86-4B92-89F0-3A201326732C}" type="pres">
      <dgm:prSet presAssocID="{E7E7481E-D83C-48B2-AC80-F7736A374066}" presName="hierRoot2" presStyleCnt="0">
        <dgm:presLayoutVars>
          <dgm:hierBranch val="init"/>
        </dgm:presLayoutVars>
      </dgm:prSet>
      <dgm:spPr/>
    </dgm:pt>
    <dgm:pt modelId="{CC361D71-1A67-418A-B17D-BC29D1F16F83}" type="pres">
      <dgm:prSet presAssocID="{E7E7481E-D83C-48B2-AC80-F7736A374066}" presName="rootComposite" presStyleCnt="0"/>
      <dgm:spPr/>
    </dgm:pt>
    <dgm:pt modelId="{58EC9F90-A55F-4600-BFAE-018D08C5558C}" type="pres">
      <dgm:prSet presAssocID="{E7E7481E-D83C-48B2-AC80-F7736A374066}" presName="rootText" presStyleLbl="node2" presStyleIdx="3" presStyleCnt="5" custScaleX="100160" custScaleY="67766">
        <dgm:presLayoutVars>
          <dgm:chPref val="3"/>
        </dgm:presLayoutVars>
      </dgm:prSet>
      <dgm:spPr/>
    </dgm:pt>
    <dgm:pt modelId="{28A03C26-487A-4E52-B3E7-3BE6C982981B}" type="pres">
      <dgm:prSet presAssocID="{E7E7481E-D83C-48B2-AC80-F7736A374066}" presName="rootConnector" presStyleLbl="node2" presStyleIdx="3" presStyleCnt="5"/>
      <dgm:spPr/>
    </dgm:pt>
    <dgm:pt modelId="{7DFFCA1A-6FF5-454E-AF4C-A857B0B31B62}" type="pres">
      <dgm:prSet presAssocID="{E7E7481E-D83C-48B2-AC80-F7736A374066}" presName="hierChild4" presStyleCnt="0"/>
      <dgm:spPr/>
    </dgm:pt>
    <dgm:pt modelId="{0900111F-290C-4320-842B-58271EB946B7}" type="pres">
      <dgm:prSet presAssocID="{D453084D-3638-4232-9A29-37603544C80B}" presName="Name37" presStyleLbl="parChTrans1D3" presStyleIdx="14" presStyleCnt="18"/>
      <dgm:spPr/>
    </dgm:pt>
    <dgm:pt modelId="{42A39354-02D5-47FE-B4E4-DB578DB5EB15}" type="pres">
      <dgm:prSet presAssocID="{5C33A46B-BD99-4760-90EF-B514429ED568}" presName="hierRoot2" presStyleCnt="0">
        <dgm:presLayoutVars>
          <dgm:hierBranch val="init"/>
        </dgm:presLayoutVars>
      </dgm:prSet>
      <dgm:spPr/>
    </dgm:pt>
    <dgm:pt modelId="{52F289A1-07FF-4E66-9278-0E1C5D05853F}" type="pres">
      <dgm:prSet presAssocID="{5C33A46B-BD99-4760-90EF-B514429ED568}" presName="rootComposite" presStyleCnt="0"/>
      <dgm:spPr/>
    </dgm:pt>
    <dgm:pt modelId="{E944D277-F59E-43ED-AB68-8599B5F57FBA}" type="pres">
      <dgm:prSet presAssocID="{5C33A46B-BD99-4760-90EF-B514429ED568}" presName="rootText" presStyleLbl="node3" presStyleIdx="14" presStyleCnt="18" custScaleY="40064" custLinFactNeighborX="-1699" custLinFactNeighborY="-5097">
        <dgm:presLayoutVars>
          <dgm:chPref val="3"/>
        </dgm:presLayoutVars>
      </dgm:prSet>
      <dgm:spPr/>
    </dgm:pt>
    <dgm:pt modelId="{685AAA11-2FC0-4A05-9451-1ACF1BBD7837}" type="pres">
      <dgm:prSet presAssocID="{5C33A46B-BD99-4760-90EF-B514429ED568}" presName="rootConnector" presStyleLbl="node3" presStyleIdx="14" presStyleCnt="18"/>
      <dgm:spPr/>
    </dgm:pt>
    <dgm:pt modelId="{B90AC4C6-F21F-4F13-BD14-063DEADDB4F0}" type="pres">
      <dgm:prSet presAssocID="{5C33A46B-BD99-4760-90EF-B514429ED568}" presName="hierChild4" presStyleCnt="0"/>
      <dgm:spPr/>
    </dgm:pt>
    <dgm:pt modelId="{73BFEB57-9083-4230-B1EF-6AC75E716E5C}" type="pres">
      <dgm:prSet presAssocID="{5C33A46B-BD99-4760-90EF-B514429ED568}" presName="hierChild5" presStyleCnt="0"/>
      <dgm:spPr/>
    </dgm:pt>
    <dgm:pt modelId="{5D411D10-047D-4447-968D-A8314C4FCCA7}" type="pres">
      <dgm:prSet presAssocID="{0969FE58-EC83-4898-B10C-313FB9A76538}" presName="Name37" presStyleLbl="parChTrans1D3" presStyleIdx="15" presStyleCnt="18"/>
      <dgm:spPr/>
    </dgm:pt>
    <dgm:pt modelId="{FB740B23-BE99-4211-887F-EA570AD9AD80}" type="pres">
      <dgm:prSet presAssocID="{63EA76A1-BB93-4A47-8A2A-0C72340F49D4}" presName="hierRoot2" presStyleCnt="0">
        <dgm:presLayoutVars>
          <dgm:hierBranch val="init"/>
        </dgm:presLayoutVars>
      </dgm:prSet>
      <dgm:spPr/>
    </dgm:pt>
    <dgm:pt modelId="{FB99A4C5-EB32-4755-8594-3808D699C73C}" type="pres">
      <dgm:prSet presAssocID="{63EA76A1-BB93-4A47-8A2A-0C72340F49D4}" presName="rootComposite" presStyleCnt="0"/>
      <dgm:spPr/>
    </dgm:pt>
    <dgm:pt modelId="{1E88813A-6B44-4C0E-B37B-D6031EEC2618}" type="pres">
      <dgm:prSet presAssocID="{63EA76A1-BB93-4A47-8A2A-0C72340F49D4}" presName="rootText" presStyleLbl="node3" presStyleIdx="15" presStyleCnt="18" custScaleY="41733">
        <dgm:presLayoutVars>
          <dgm:chPref val="3"/>
        </dgm:presLayoutVars>
      </dgm:prSet>
      <dgm:spPr/>
    </dgm:pt>
    <dgm:pt modelId="{AEFA3CB2-D994-4349-9D04-BA00F6DCAAA4}" type="pres">
      <dgm:prSet presAssocID="{63EA76A1-BB93-4A47-8A2A-0C72340F49D4}" presName="rootConnector" presStyleLbl="node3" presStyleIdx="15" presStyleCnt="18"/>
      <dgm:spPr/>
    </dgm:pt>
    <dgm:pt modelId="{B5BBFBCC-9A1B-443B-9C58-7296DE43CB92}" type="pres">
      <dgm:prSet presAssocID="{63EA76A1-BB93-4A47-8A2A-0C72340F49D4}" presName="hierChild4" presStyleCnt="0"/>
      <dgm:spPr/>
    </dgm:pt>
    <dgm:pt modelId="{0D2E35E4-0909-41BF-AEF7-878D01D5B9CE}" type="pres">
      <dgm:prSet presAssocID="{63EA76A1-BB93-4A47-8A2A-0C72340F49D4}" presName="hierChild5" presStyleCnt="0"/>
      <dgm:spPr/>
    </dgm:pt>
    <dgm:pt modelId="{B085D6F1-4688-4B45-802D-B250EB301B39}" type="pres">
      <dgm:prSet presAssocID="{19D24580-A4F3-4B5B-BC7C-D6AAB5D9BCD7}" presName="Name37" presStyleLbl="parChTrans1D3" presStyleIdx="16" presStyleCnt="18"/>
      <dgm:spPr/>
    </dgm:pt>
    <dgm:pt modelId="{30A4A7B7-658B-4DDD-9BCD-955181ACFE7C}" type="pres">
      <dgm:prSet presAssocID="{1F338799-5F3F-4685-9F11-99AF252075E1}" presName="hierRoot2" presStyleCnt="0">
        <dgm:presLayoutVars>
          <dgm:hierBranch val="init"/>
        </dgm:presLayoutVars>
      </dgm:prSet>
      <dgm:spPr/>
    </dgm:pt>
    <dgm:pt modelId="{1D711B22-E1B6-4AE6-AC20-A8C2946EC8D3}" type="pres">
      <dgm:prSet presAssocID="{1F338799-5F3F-4685-9F11-99AF252075E1}" presName="rootComposite" presStyleCnt="0"/>
      <dgm:spPr/>
    </dgm:pt>
    <dgm:pt modelId="{9FA7B089-8E84-4A55-B209-1C5D746C3D50}" type="pres">
      <dgm:prSet presAssocID="{1F338799-5F3F-4685-9F11-99AF252075E1}" presName="rootText" presStyleLbl="node3" presStyleIdx="16" presStyleCnt="18" custScaleY="40089">
        <dgm:presLayoutVars>
          <dgm:chPref val="3"/>
        </dgm:presLayoutVars>
      </dgm:prSet>
      <dgm:spPr/>
    </dgm:pt>
    <dgm:pt modelId="{8007DDC5-9C8A-44AF-AE3B-15B9588941DD}" type="pres">
      <dgm:prSet presAssocID="{1F338799-5F3F-4685-9F11-99AF252075E1}" presName="rootConnector" presStyleLbl="node3" presStyleIdx="16" presStyleCnt="18"/>
      <dgm:spPr/>
    </dgm:pt>
    <dgm:pt modelId="{E5996C9F-1888-4CBF-AE23-2B28254CE170}" type="pres">
      <dgm:prSet presAssocID="{1F338799-5F3F-4685-9F11-99AF252075E1}" presName="hierChild4" presStyleCnt="0"/>
      <dgm:spPr/>
    </dgm:pt>
    <dgm:pt modelId="{74E25873-53AB-4E55-BC5B-072C937D2ED2}" type="pres">
      <dgm:prSet presAssocID="{1F338799-5F3F-4685-9F11-99AF252075E1}" presName="hierChild5" presStyleCnt="0"/>
      <dgm:spPr/>
    </dgm:pt>
    <dgm:pt modelId="{7F4E22D0-4C39-400F-B764-773BBF12FFDB}" type="pres">
      <dgm:prSet presAssocID="{E7E7481E-D83C-48B2-AC80-F7736A374066}" presName="hierChild5" presStyleCnt="0"/>
      <dgm:spPr/>
    </dgm:pt>
    <dgm:pt modelId="{DFC5243B-F9EE-46A5-93D4-CE644E56298B}" type="pres">
      <dgm:prSet presAssocID="{6FBC696C-39E9-4F7B-A82F-049CA4FCFBC1}" presName="Name37" presStyleLbl="parChTrans1D2" presStyleIdx="4" presStyleCnt="5"/>
      <dgm:spPr/>
    </dgm:pt>
    <dgm:pt modelId="{6801D83F-91D3-458A-977C-F726D77EAB75}" type="pres">
      <dgm:prSet presAssocID="{D63B4548-EFD1-44DC-B279-C255B339E63E}" presName="hierRoot2" presStyleCnt="0">
        <dgm:presLayoutVars>
          <dgm:hierBranch val="init"/>
        </dgm:presLayoutVars>
      </dgm:prSet>
      <dgm:spPr/>
    </dgm:pt>
    <dgm:pt modelId="{8C849C4B-0DF9-4019-AD7B-A8EFA2D17EC3}" type="pres">
      <dgm:prSet presAssocID="{D63B4548-EFD1-44DC-B279-C255B339E63E}" presName="rootComposite" presStyleCnt="0"/>
      <dgm:spPr/>
    </dgm:pt>
    <dgm:pt modelId="{EFACF021-5C58-45BA-9EFF-A30B840ECF91}" type="pres">
      <dgm:prSet presAssocID="{D63B4548-EFD1-44DC-B279-C255B339E63E}" presName="rootText" presStyleLbl="node2" presStyleIdx="4" presStyleCnt="5" custScaleY="68343">
        <dgm:presLayoutVars>
          <dgm:chPref val="3"/>
        </dgm:presLayoutVars>
      </dgm:prSet>
      <dgm:spPr/>
    </dgm:pt>
    <dgm:pt modelId="{1A0AA62D-72EE-480E-9429-67E2806F6F90}" type="pres">
      <dgm:prSet presAssocID="{D63B4548-EFD1-44DC-B279-C255B339E63E}" presName="rootConnector" presStyleLbl="node2" presStyleIdx="4" presStyleCnt="5"/>
      <dgm:spPr/>
    </dgm:pt>
    <dgm:pt modelId="{D2B2D8B7-E5B2-4CF8-B630-37F620484143}" type="pres">
      <dgm:prSet presAssocID="{D63B4548-EFD1-44DC-B279-C255B339E63E}" presName="hierChild4" presStyleCnt="0"/>
      <dgm:spPr/>
    </dgm:pt>
    <dgm:pt modelId="{7B318488-E062-451D-89A6-C4B9FEF15E30}" type="pres">
      <dgm:prSet presAssocID="{9FB2A45C-2D75-45B6-9486-C635956ACF81}" presName="Name37" presStyleLbl="parChTrans1D3" presStyleIdx="17" presStyleCnt="18"/>
      <dgm:spPr/>
    </dgm:pt>
    <dgm:pt modelId="{F4EF8B00-DC96-473B-B911-1C3758C195D1}" type="pres">
      <dgm:prSet presAssocID="{879CEC01-2CA1-4139-AAD4-7255FF0C8069}" presName="hierRoot2" presStyleCnt="0">
        <dgm:presLayoutVars>
          <dgm:hierBranch val="init"/>
        </dgm:presLayoutVars>
      </dgm:prSet>
      <dgm:spPr/>
    </dgm:pt>
    <dgm:pt modelId="{B249E897-99E7-4C3E-871F-C343E66695A3}" type="pres">
      <dgm:prSet presAssocID="{879CEC01-2CA1-4139-AAD4-7255FF0C8069}" presName="rootComposite" presStyleCnt="0"/>
      <dgm:spPr/>
    </dgm:pt>
    <dgm:pt modelId="{8632BD78-8443-4445-AEED-089ACCF550C4}" type="pres">
      <dgm:prSet presAssocID="{879CEC01-2CA1-4139-AAD4-7255FF0C8069}" presName="rootText" presStyleLbl="node3" presStyleIdx="17" presStyleCnt="18" custScaleY="40089">
        <dgm:presLayoutVars>
          <dgm:chPref val="3"/>
        </dgm:presLayoutVars>
      </dgm:prSet>
      <dgm:spPr/>
    </dgm:pt>
    <dgm:pt modelId="{582365CA-C689-4A90-BB5B-D63B5C6BEFA1}" type="pres">
      <dgm:prSet presAssocID="{879CEC01-2CA1-4139-AAD4-7255FF0C8069}" presName="rootConnector" presStyleLbl="node3" presStyleIdx="17" presStyleCnt="18"/>
      <dgm:spPr/>
    </dgm:pt>
    <dgm:pt modelId="{25CFD556-E6D1-4D04-A3B0-8FF65AAFA8BB}" type="pres">
      <dgm:prSet presAssocID="{879CEC01-2CA1-4139-AAD4-7255FF0C8069}" presName="hierChild4" presStyleCnt="0"/>
      <dgm:spPr/>
    </dgm:pt>
    <dgm:pt modelId="{06FA82E0-1AC8-49A6-BEEC-F2EADE4B8DC2}" type="pres">
      <dgm:prSet presAssocID="{879CEC01-2CA1-4139-AAD4-7255FF0C8069}" presName="hierChild5" presStyleCnt="0"/>
      <dgm:spPr/>
    </dgm:pt>
    <dgm:pt modelId="{BDFCD951-229F-4C6F-BEBB-67922F145B96}" type="pres">
      <dgm:prSet presAssocID="{D63B4548-EFD1-44DC-B279-C255B339E63E}" presName="hierChild5" presStyleCnt="0"/>
      <dgm:spPr/>
    </dgm:pt>
    <dgm:pt modelId="{C746C2AA-F531-4848-A9A3-1EFD7E4F6B78}" type="pres">
      <dgm:prSet presAssocID="{3D8AB37E-73A9-4350-B1A3-62C8E573FE7D}" presName="hierChild3" presStyleCnt="0"/>
      <dgm:spPr/>
    </dgm:pt>
  </dgm:ptLst>
  <dgm:cxnLst>
    <dgm:cxn modelId="{5534BE02-F125-475A-8920-535490E9C87A}" type="presOf" srcId="{D63B4548-EFD1-44DC-B279-C255B339E63E}" destId="{EFACF021-5C58-45BA-9EFF-A30B840ECF91}" srcOrd="0" destOrd="0" presId="urn:microsoft.com/office/officeart/2005/8/layout/orgChart1"/>
    <dgm:cxn modelId="{3A5A4A03-DFFD-4840-A0EE-5CF4B58542E4}" type="presOf" srcId="{C34A0D57-AB2B-43B7-8ACC-523940C4F764}" destId="{B1662929-0AB7-4A4B-8BD7-672964B5B562}" srcOrd="0" destOrd="0" presId="urn:microsoft.com/office/officeart/2005/8/layout/orgChart1"/>
    <dgm:cxn modelId="{462A2604-2B48-46F3-9EDC-C2EA6F28C382}" type="presOf" srcId="{88294FA4-749A-4F54-B5E8-7D7F3BBB2C26}" destId="{AF56A781-A5A0-443E-8BFB-8F1386FCE418}" srcOrd="1" destOrd="0" presId="urn:microsoft.com/office/officeart/2005/8/layout/orgChart1"/>
    <dgm:cxn modelId="{8E104E08-3072-4678-8DE0-CCB8722CDC80}" type="presOf" srcId="{D63B4548-EFD1-44DC-B279-C255B339E63E}" destId="{1A0AA62D-72EE-480E-9429-67E2806F6F90}" srcOrd="1" destOrd="0" presId="urn:microsoft.com/office/officeart/2005/8/layout/orgChart1"/>
    <dgm:cxn modelId="{FDC55609-E80F-4991-BE8B-9ACDA73816AC}" type="presOf" srcId="{329DB255-D9E1-4736-90DB-E7D7189E76F8}" destId="{4958EAD2-90E2-4490-9AE4-B86A1CDE5584}" srcOrd="0" destOrd="0" presId="urn:microsoft.com/office/officeart/2005/8/layout/orgChart1"/>
    <dgm:cxn modelId="{B3E4BC18-3785-41FB-A561-E58DF7684B96}" type="presOf" srcId="{305308AC-6C50-4E30-8466-EB10D4D97DED}" destId="{EF212047-4C11-4E2F-9572-57D50509DAA7}" srcOrd="0" destOrd="0" presId="urn:microsoft.com/office/officeart/2005/8/layout/orgChart1"/>
    <dgm:cxn modelId="{8EBE861C-4332-4B69-9942-E3E3FBA1B459}" type="presOf" srcId="{24FA53D6-8279-4AA8-B2C9-430DE3D14419}" destId="{EA42F21F-7CEB-4974-A7A7-10F6EDF14866}" srcOrd="0" destOrd="0" presId="urn:microsoft.com/office/officeart/2005/8/layout/orgChart1"/>
    <dgm:cxn modelId="{6D8AED1E-8983-4E51-BFEC-62A111829CE6}" type="presOf" srcId="{CE8A59EB-0385-43AE-8606-42E4BC12591E}" destId="{BAE78B1C-2E4C-4F14-8B17-7A8F5F6B1016}" srcOrd="0" destOrd="0" presId="urn:microsoft.com/office/officeart/2005/8/layout/orgChart1"/>
    <dgm:cxn modelId="{9A44851F-E4DA-4298-A64C-577A0AE688D7}" type="presOf" srcId="{63EA76A1-BB93-4A47-8A2A-0C72340F49D4}" destId="{1E88813A-6B44-4C0E-B37B-D6031EEC2618}" srcOrd="0" destOrd="0" presId="urn:microsoft.com/office/officeart/2005/8/layout/orgChart1"/>
    <dgm:cxn modelId="{8B95C31F-22E3-41D8-B75E-473F9A158701}" type="presOf" srcId="{5DF529E0-D80F-4361-81E6-5E16B47DD403}" destId="{D5DB3CF7-F3D0-4D35-9205-4C8699B69332}" srcOrd="0" destOrd="0" presId="urn:microsoft.com/office/officeart/2005/8/layout/orgChart1"/>
    <dgm:cxn modelId="{9F70C220-F8E3-4CDE-8D4A-AC5C277BD05B}" type="presOf" srcId="{906F484B-3563-4709-9C73-19F2698AC851}" destId="{6F06644F-6BBC-4252-AA73-704C680CAE49}" srcOrd="0" destOrd="0" presId="urn:microsoft.com/office/officeart/2005/8/layout/orgChart1"/>
    <dgm:cxn modelId="{967FE424-343E-4A95-864C-7A5A305AB970}" srcId="{D63B4548-EFD1-44DC-B279-C255B339E63E}" destId="{879CEC01-2CA1-4139-AAD4-7255FF0C8069}" srcOrd="0" destOrd="0" parTransId="{9FB2A45C-2D75-45B6-9486-C635956ACF81}" sibTransId="{DE21D3CD-8321-4832-9E22-7F8B150A1EF9}"/>
    <dgm:cxn modelId="{20FE1925-8974-47A3-831A-E60CF49209CB}" type="presOf" srcId="{AFC02E63-1FA8-4E93-90D0-7390EDD9FDA0}" destId="{E0E1AC55-0BAA-42BB-898C-66135AB173FC}" srcOrd="0" destOrd="0" presId="urn:microsoft.com/office/officeart/2005/8/layout/orgChart1"/>
    <dgm:cxn modelId="{66B31D2A-A03C-410A-BBD1-834FA3CD3D04}" type="presOf" srcId="{AB1DA724-CBE2-4B80-B714-9F9D3118F4BF}" destId="{4E532963-05A8-44D2-9FDA-18401E682217}" srcOrd="1" destOrd="0" presId="urn:microsoft.com/office/officeart/2005/8/layout/orgChart1"/>
    <dgm:cxn modelId="{0EE3592A-28C8-42D1-891D-A1DF289453F1}" type="presOf" srcId="{88294FA4-749A-4F54-B5E8-7D7F3BBB2C26}" destId="{3A964AE2-513A-48C5-B604-3419FAF1BB21}" srcOrd="0" destOrd="0" presId="urn:microsoft.com/office/officeart/2005/8/layout/orgChart1"/>
    <dgm:cxn modelId="{3EC7092F-5644-4D04-B430-77DF24DE7F91}" type="presOf" srcId="{09BCD8C5-1067-4B3B-BAFA-8DCF086E8D71}" destId="{018BCDF2-4F40-4C67-B0E2-AD59440B5A05}" srcOrd="1" destOrd="0" presId="urn:microsoft.com/office/officeart/2005/8/layout/orgChart1"/>
    <dgm:cxn modelId="{7C5E5730-80AE-412F-A4EC-4E0840D0E177}" type="presOf" srcId="{9FB2A45C-2D75-45B6-9486-C635956ACF81}" destId="{7B318488-E062-451D-89A6-C4B9FEF15E30}" srcOrd="0" destOrd="0" presId="urn:microsoft.com/office/officeart/2005/8/layout/orgChart1"/>
    <dgm:cxn modelId="{1A514F31-1925-4F5F-9EB2-5A59E3966AFD}" type="presOf" srcId="{63EA76A1-BB93-4A47-8A2A-0C72340F49D4}" destId="{AEFA3CB2-D994-4349-9D04-BA00F6DCAAA4}" srcOrd="1" destOrd="0" presId="urn:microsoft.com/office/officeart/2005/8/layout/orgChart1"/>
    <dgm:cxn modelId="{453DED31-ED0B-4196-8D1B-F1142BF4966E}" srcId="{3D8AB37E-73A9-4350-B1A3-62C8E573FE7D}" destId="{86C2051A-7279-4DE8-86E9-BD8738B6351F}" srcOrd="0" destOrd="0" parTransId="{9234A535-5D43-4F4D-BFBF-AEA2A38A1A08}" sibTransId="{17E33B7C-A957-4F17-AA1C-50542D63E8EF}"/>
    <dgm:cxn modelId="{E30C1837-DBF2-4201-BF09-A5B38A10488E}" type="presOf" srcId="{0BCC40F8-DBA8-4EB2-AE78-99045BC737E3}" destId="{22303FF5-351A-49D8-8D11-5E16BC0B24FB}" srcOrd="1" destOrd="0" presId="urn:microsoft.com/office/officeart/2005/8/layout/orgChart1"/>
    <dgm:cxn modelId="{60CD7C39-681C-4FCC-B7F7-67ECB6F471EC}" type="presOf" srcId="{D2A619E4-C589-4209-AAC0-54CEA512400F}" destId="{81BAE193-88B2-40A7-AC8E-C0481401C869}" srcOrd="0" destOrd="0" presId="urn:microsoft.com/office/officeart/2005/8/layout/orgChart1"/>
    <dgm:cxn modelId="{D353093C-7CA4-4BD8-962C-4317C24EDBD9}" type="presOf" srcId="{062A5268-F78D-4C6A-83BC-28AA51C63808}" destId="{AE198B3F-A63B-4CFA-AB16-0724794CBBFA}" srcOrd="0" destOrd="0" presId="urn:microsoft.com/office/officeart/2005/8/layout/orgChart1"/>
    <dgm:cxn modelId="{6BB3613C-6EE4-468F-8B4A-587B707B056C}" srcId="{E67C642A-5C12-4972-AD0C-53137D559DAB}" destId="{ED7E8D18-1FAF-4E09-9946-46EE6736B559}" srcOrd="2" destOrd="0" parTransId="{18E165BD-633F-44C4-B303-6712A37E4C0B}" sibTransId="{ABC55AE0-E1D5-45F2-A2B5-6CCFBCD577FC}"/>
    <dgm:cxn modelId="{1FB7553F-10C6-4877-994D-48BC8172EB4A}" type="presOf" srcId="{906F484B-3563-4709-9C73-19F2698AC851}" destId="{6263F8D5-35E3-4A2E-9244-EAC57F2A6570}" srcOrd="1" destOrd="0" presId="urn:microsoft.com/office/officeart/2005/8/layout/orgChart1"/>
    <dgm:cxn modelId="{3BB0A240-32CB-46B5-AFB9-D9679B94681D}" type="presOf" srcId="{1B80E1FA-504D-4A65-AE58-6569D14C84E0}" destId="{6DB77D05-EBC5-461F-AFFD-7CF68F73A15D}" srcOrd="0" destOrd="0" presId="urn:microsoft.com/office/officeart/2005/8/layout/orgChart1"/>
    <dgm:cxn modelId="{99EAB75B-28EA-4B9E-8EC2-3732113CFEB5}" type="presOf" srcId="{D0C8800C-D91C-46D5-8367-256142A31645}" destId="{A974067E-04D6-4C75-9039-A602973F495D}" srcOrd="0" destOrd="0" presId="urn:microsoft.com/office/officeart/2005/8/layout/orgChart1"/>
    <dgm:cxn modelId="{F0DF0C42-30F0-4755-8F25-EFF6AF7BBD42}" type="presOf" srcId="{0969FE58-EC83-4898-B10C-313FB9A76538}" destId="{5D411D10-047D-4447-968D-A8314C4FCCA7}" srcOrd="0" destOrd="0" presId="urn:microsoft.com/office/officeart/2005/8/layout/orgChart1"/>
    <dgm:cxn modelId="{5E78B564-54BC-4517-8B51-74E0395423B6}" type="presOf" srcId="{09BCD8C5-1067-4B3B-BAFA-8DCF086E8D71}" destId="{344B1F04-BB30-420D-9F71-C8EB0FFA4A2D}" srcOrd="0" destOrd="0" presId="urn:microsoft.com/office/officeart/2005/8/layout/orgChart1"/>
    <dgm:cxn modelId="{78864865-412D-4346-89CF-47EB81439967}" srcId="{AB1DA724-CBE2-4B80-B714-9F9D3118F4BF}" destId="{329DB255-D9E1-4736-90DB-E7D7189E76F8}" srcOrd="4" destOrd="0" parTransId="{4537669E-A28F-483E-B9C4-DE28928E7E31}" sibTransId="{65514C25-3760-4A98-8A11-A8A412F7F53B}"/>
    <dgm:cxn modelId="{C73A1E67-325D-4D52-8E32-C1F714FEE639}" type="presOf" srcId="{86C2051A-7279-4DE8-86E9-BD8738B6351F}" destId="{9DD37893-4B3F-4E3C-8A96-9E8C596B9403}" srcOrd="0" destOrd="0" presId="urn:microsoft.com/office/officeart/2005/8/layout/orgChart1"/>
    <dgm:cxn modelId="{99541E67-5691-4AA6-81C7-C7FDBBBECCBF}" type="presOf" srcId="{1F338799-5F3F-4685-9F11-99AF252075E1}" destId="{8007DDC5-9C8A-44AF-AE3B-15B9588941DD}" srcOrd="1" destOrd="0" presId="urn:microsoft.com/office/officeart/2005/8/layout/orgChart1"/>
    <dgm:cxn modelId="{C055AC67-479B-46A7-8BC8-DD8F9FBDF548}" type="presOf" srcId="{3D8AB37E-73A9-4350-B1A3-62C8E573FE7D}" destId="{63C2FF7C-803D-401D-AA8F-7D0AB6717277}" srcOrd="1" destOrd="0" presId="urn:microsoft.com/office/officeart/2005/8/layout/orgChart1"/>
    <dgm:cxn modelId="{BF56FA47-DCCC-4054-BBEB-99C0F8809A88}" srcId="{E7E7481E-D83C-48B2-AC80-F7736A374066}" destId="{5C33A46B-BD99-4760-90EF-B514429ED568}" srcOrd="0" destOrd="0" parTransId="{D453084D-3638-4232-9A29-37603544C80B}" sibTransId="{AF6EE846-6E4D-4ABD-A83F-49B25E721402}"/>
    <dgm:cxn modelId="{42602048-755B-4A7C-ADA1-1190B846F99A}" srcId="{86C2051A-7279-4DE8-86E9-BD8738B6351F}" destId="{5DF529E0-D80F-4361-81E6-5E16B47DD403}" srcOrd="1" destOrd="0" parTransId="{28ADFF30-EDF6-45FE-BBCA-86EE09EE180E}" sibTransId="{281B260C-6C1F-4FFF-8305-4B7240F96733}"/>
    <dgm:cxn modelId="{73999E68-047A-49A9-88A3-8337144D3B68}" type="presOf" srcId="{ED7E8D18-1FAF-4E09-9946-46EE6736B559}" destId="{A2C747B6-62D9-4C72-B442-91E4D9543994}" srcOrd="1" destOrd="0" presId="urn:microsoft.com/office/officeart/2005/8/layout/orgChart1"/>
    <dgm:cxn modelId="{84AB6E6B-50EA-4076-9D1A-80A6EDD193C2}" type="presOf" srcId="{9B658DEF-B4EE-4604-95C9-FCCCCE6D3704}" destId="{4EA72A82-2D34-4A3E-9E21-E96624A2B5A1}" srcOrd="0" destOrd="0" presId="urn:microsoft.com/office/officeart/2005/8/layout/orgChart1"/>
    <dgm:cxn modelId="{4C5F236D-4B3E-498D-B4C1-A967B4C4CE31}" type="presOf" srcId="{272B9921-C94F-4B07-B849-06786365144F}" destId="{4156FBA9-895E-478C-8F64-F19E5A43FC0C}" srcOrd="0" destOrd="0" presId="urn:microsoft.com/office/officeart/2005/8/layout/orgChart1"/>
    <dgm:cxn modelId="{215FE26D-ACA0-4061-8A66-0A04B021D23B}" srcId="{AB1DA724-CBE2-4B80-B714-9F9D3118F4BF}" destId="{24FA53D6-8279-4AA8-B2C9-430DE3D14419}" srcOrd="0" destOrd="0" parTransId="{CE8A59EB-0385-43AE-8606-42E4BC12591E}" sibTransId="{47D807CD-A65D-4D4D-9332-4865053CEACE}"/>
    <dgm:cxn modelId="{B2C1E56E-1996-43A8-88A2-B6FD43003B28}" type="presOf" srcId="{E67C642A-5C12-4972-AD0C-53137D559DAB}" destId="{3B9DAB5E-9DF4-4906-955B-6A748EE1C251}" srcOrd="1" destOrd="0" presId="urn:microsoft.com/office/officeart/2005/8/layout/orgChart1"/>
    <dgm:cxn modelId="{41FC826F-B9C4-4A06-A1DA-40491DA3A56F}" type="presOf" srcId="{AFC02E63-1FA8-4E93-90D0-7390EDD9FDA0}" destId="{999799B9-88BD-4D06-B40E-81856D61FAE6}" srcOrd="1" destOrd="0" presId="urn:microsoft.com/office/officeart/2005/8/layout/orgChart1"/>
    <dgm:cxn modelId="{14D1E651-12EF-48B0-8066-E7858FBECFE1}" srcId="{86C2051A-7279-4DE8-86E9-BD8738B6351F}" destId="{906F484B-3563-4709-9C73-19F2698AC851}" srcOrd="3" destOrd="0" parTransId="{F548FC71-2D54-4828-8E31-669A760A72D8}" sibTransId="{AEFAD604-F36A-4602-8DF8-223585400479}"/>
    <dgm:cxn modelId="{7E30BE52-D01F-45DA-BB80-4D93FA04BFDD}" type="presOf" srcId="{E7E7481E-D83C-48B2-AC80-F7736A374066}" destId="{58EC9F90-A55F-4600-BFAE-018D08C5558C}" srcOrd="0" destOrd="0" presId="urn:microsoft.com/office/officeart/2005/8/layout/orgChart1"/>
    <dgm:cxn modelId="{BCE53E75-E7DD-4507-A7E4-597B749C8D71}" type="presOf" srcId="{E67C642A-5C12-4972-AD0C-53137D559DAB}" destId="{CED1F465-4AC1-46F8-8C56-254A147BB103}" srcOrd="0" destOrd="0" presId="urn:microsoft.com/office/officeart/2005/8/layout/orgChart1"/>
    <dgm:cxn modelId="{160F9A56-4D0F-4F6B-98A8-75913C84083A}" type="presOf" srcId="{4537669E-A28F-483E-B9C4-DE28928E7E31}" destId="{2D44F5F7-CAF3-48EC-9987-55DCB3F97724}" srcOrd="0" destOrd="0" presId="urn:microsoft.com/office/officeart/2005/8/layout/orgChart1"/>
    <dgm:cxn modelId="{76FBBC77-C5E7-4D98-A26E-BF79E562949A}" type="presOf" srcId="{28ADFF30-EDF6-45FE-BBCA-86EE09EE180E}" destId="{5B1B6C4B-93D4-46C5-8A6F-D76B2A4A380C}" srcOrd="0" destOrd="0" presId="urn:microsoft.com/office/officeart/2005/8/layout/orgChart1"/>
    <dgm:cxn modelId="{034E1F58-A79F-4DCB-A69F-2ACC6E24200C}" srcId="{E67C642A-5C12-4972-AD0C-53137D559DAB}" destId="{D2A619E4-C589-4209-AAC0-54CEA512400F}" srcOrd="0" destOrd="0" parTransId="{C34A0D57-AB2B-43B7-8ACC-523940C4F764}" sibTransId="{7B01DA78-F46A-47DA-9F15-B215722F251A}"/>
    <dgm:cxn modelId="{A7C46578-4D6B-4EFB-93DC-7B088B5EDE32}" type="presOf" srcId="{9234A535-5D43-4F4D-BFBF-AEA2A38A1A08}" destId="{54F315CB-23FC-4D1A-B96D-FA6AECD6DC12}" srcOrd="0" destOrd="0" presId="urn:microsoft.com/office/officeart/2005/8/layout/orgChart1"/>
    <dgm:cxn modelId="{EC928B79-335E-4FE2-B52A-5CE119C76BA2}" type="presOf" srcId="{18E165BD-633F-44C4-B303-6712A37E4C0B}" destId="{CA1144AB-1FEC-481F-87B0-711B01517790}" srcOrd="0" destOrd="0" presId="urn:microsoft.com/office/officeart/2005/8/layout/orgChart1"/>
    <dgm:cxn modelId="{9C7BAF59-2CC3-4B45-AA27-948A8BFDE918}" type="presOf" srcId="{879CEC01-2CA1-4139-AAD4-7255FF0C8069}" destId="{582365CA-C689-4A90-BB5B-D63B5C6BEFA1}" srcOrd="1" destOrd="0" presId="urn:microsoft.com/office/officeart/2005/8/layout/orgChart1"/>
    <dgm:cxn modelId="{1E50C759-C9CE-4303-89A0-0046BDCA59E4}" type="presOf" srcId="{58AB029C-9770-4221-9A6C-F4AE5011F8A1}" destId="{974CBB89-609B-40C6-9FB7-6908A9655A05}" srcOrd="0" destOrd="0" presId="urn:microsoft.com/office/officeart/2005/8/layout/orgChart1"/>
    <dgm:cxn modelId="{A78CC47B-1FA8-4157-AB4C-8A41A27B1C8B}" type="presOf" srcId="{8959069C-C028-4870-84E1-00D630A24164}" destId="{4EFAD3EF-CC02-4EFB-924B-EE8209FA88F2}" srcOrd="0" destOrd="0" presId="urn:microsoft.com/office/officeart/2005/8/layout/orgChart1"/>
    <dgm:cxn modelId="{A952347E-9073-46E2-97A3-028CF2F6EA1C}" type="presOf" srcId="{AB1DA724-CBE2-4B80-B714-9F9D3118F4BF}" destId="{81D1B1DF-4296-4126-A55E-B975721890BC}" srcOrd="0" destOrd="0" presId="urn:microsoft.com/office/officeart/2005/8/layout/orgChart1"/>
    <dgm:cxn modelId="{92BA6A82-CE9C-4714-B18B-2F6B32016312}" type="presOf" srcId="{329DB255-D9E1-4736-90DB-E7D7189E76F8}" destId="{80D5B80C-AF41-4986-BCA7-21FDEED34EFC}" srcOrd="1" destOrd="0" presId="urn:microsoft.com/office/officeart/2005/8/layout/orgChart1"/>
    <dgm:cxn modelId="{938CFA86-7E8B-4935-91F0-B503E3A13A31}" srcId="{AB1DA724-CBE2-4B80-B714-9F9D3118F4BF}" destId="{AFC02E63-1FA8-4E93-90D0-7390EDD9FDA0}" srcOrd="2" destOrd="0" parTransId="{0C52C657-36D9-4FE0-A10D-7BD125D18893}" sibTransId="{67731DC6-3D5A-4C24-B196-A5746C761FC5}"/>
    <dgm:cxn modelId="{32191587-A573-49B0-9D9E-CB7FDB5683E1}" type="presOf" srcId="{0BCC40F8-DBA8-4EB2-AE78-99045BC737E3}" destId="{D97279A9-492E-429B-9FDA-2487E4670DF0}" srcOrd="0" destOrd="0" presId="urn:microsoft.com/office/officeart/2005/8/layout/orgChart1"/>
    <dgm:cxn modelId="{05A3D889-0147-4964-B050-624B49A7161C}" type="presOf" srcId="{ED7E8D18-1FAF-4E09-9946-46EE6736B559}" destId="{F46A84A2-113C-44AA-97AD-3E1E76F0B850}" srcOrd="0" destOrd="0" presId="urn:microsoft.com/office/officeart/2005/8/layout/orgChart1"/>
    <dgm:cxn modelId="{B4AA118D-6435-4DCC-B1B3-6C85F71C8382}" srcId="{3D8AB37E-73A9-4350-B1A3-62C8E573FE7D}" destId="{E7E7481E-D83C-48B2-AC80-F7736A374066}" srcOrd="3" destOrd="0" parTransId="{DE9FEA03-0A8A-4F15-996B-2AAED75D6C15}" sibTransId="{34983065-05D8-49DA-A78C-31D4CDFA17A6}"/>
    <dgm:cxn modelId="{05E0848D-666F-433E-A24E-6419014B0A9E}" srcId="{E67C642A-5C12-4972-AD0C-53137D559DAB}" destId="{716E403C-61B0-4555-B94E-06DC674C35BD}" srcOrd="3" destOrd="0" parTransId="{062A5268-F78D-4C6A-83BC-28AA51C63808}" sibTransId="{E6303475-B7D9-4570-9279-B0CE0802D8FD}"/>
    <dgm:cxn modelId="{61CB2892-91FA-4BD9-BC6A-A8CF07206A1D}" srcId="{AB1DA724-CBE2-4B80-B714-9F9D3118F4BF}" destId="{58AB029C-9770-4221-9A6C-F4AE5011F8A1}" srcOrd="3" destOrd="0" parTransId="{8959069C-C028-4870-84E1-00D630A24164}" sibTransId="{98039791-FB34-40C7-A2D0-39FE8FC311DB}"/>
    <dgm:cxn modelId="{9D2E8F94-8607-4991-9AC5-CE187AFBED39}" type="presOf" srcId="{86C2051A-7279-4DE8-86E9-BD8738B6351F}" destId="{08C82EA8-6B61-43F6-A427-AF90E077D3CE}" srcOrd="1" destOrd="0" presId="urn:microsoft.com/office/officeart/2005/8/layout/orgChart1"/>
    <dgm:cxn modelId="{D5E72197-F89E-4B68-BBAD-3E06A55F1CFA}" type="presOf" srcId="{961A0F8B-FC29-4411-86B9-8030626E3296}" destId="{D205A1F4-88B4-4158-BCBF-EBE1D6811B34}" srcOrd="1" destOrd="0" presId="urn:microsoft.com/office/officeart/2005/8/layout/orgChart1"/>
    <dgm:cxn modelId="{B4EC4398-9BF9-4F61-A467-68027B236DFA}" srcId="{7AA8F51C-58A0-4446-93F9-18B4D4B4EFCD}" destId="{3D8AB37E-73A9-4350-B1A3-62C8E573FE7D}" srcOrd="0" destOrd="0" parTransId="{4DBDFE1F-DDDD-4DCA-BD78-3204F31200B4}" sibTransId="{5AC744D0-BDD7-4C1A-9B65-0EAF138AF180}"/>
    <dgm:cxn modelId="{972DBF99-DB82-42B9-BDB7-DF4615447DCD}" type="presOf" srcId="{1F338799-5F3F-4685-9F11-99AF252075E1}" destId="{9FA7B089-8E84-4A55-B209-1C5D746C3D50}" srcOrd="0" destOrd="0" presId="urn:microsoft.com/office/officeart/2005/8/layout/orgChart1"/>
    <dgm:cxn modelId="{1DF21E9D-944B-482E-BBC6-F3C0A81E8470}" type="presOf" srcId="{5DF529E0-D80F-4361-81E6-5E16B47DD403}" destId="{318407BD-DCB2-4D42-864A-ACB4FA687158}" srcOrd="1" destOrd="0" presId="urn:microsoft.com/office/officeart/2005/8/layout/orgChart1"/>
    <dgm:cxn modelId="{971C419E-DFC9-4AEC-8CE8-BBA543EC7A39}" type="presOf" srcId="{879CEC01-2CA1-4139-AAD4-7255FF0C8069}" destId="{8632BD78-8443-4445-AEED-089ACCF550C4}" srcOrd="0" destOrd="0" presId="urn:microsoft.com/office/officeart/2005/8/layout/orgChart1"/>
    <dgm:cxn modelId="{6BB218A0-CD61-46AA-9F68-92FB83218832}" srcId="{86C2051A-7279-4DE8-86E9-BD8738B6351F}" destId="{09BCD8C5-1067-4B3B-BAFA-8DCF086E8D71}" srcOrd="0" destOrd="0" parTransId="{BD8C7839-4E2D-401A-B8F9-B3CD7069511B}" sibTransId="{0A1D73C8-24AC-4116-8790-543D92D39C74}"/>
    <dgm:cxn modelId="{732755A4-00F1-4A67-AC16-CFF2777EDB96}" type="presOf" srcId="{5C33A46B-BD99-4760-90EF-B514429ED568}" destId="{E944D277-F59E-43ED-AB68-8599B5F57FBA}" srcOrd="0" destOrd="0" presId="urn:microsoft.com/office/officeart/2005/8/layout/orgChart1"/>
    <dgm:cxn modelId="{C66320A8-77E4-4196-9CEE-038C7B2E2537}" srcId="{3D8AB37E-73A9-4350-B1A3-62C8E573FE7D}" destId="{E67C642A-5C12-4972-AD0C-53137D559DAB}" srcOrd="1" destOrd="0" parTransId="{D0C8800C-D91C-46D5-8367-256142A31645}" sibTransId="{0D630ACD-C5C6-469C-9259-5FC67B7DE95C}"/>
    <dgm:cxn modelId="{944282A8-2432-48C2-BC64-9E3645E15DF5}" type="presOf" srcId="{D2A619E4-C589-4209-AAC0-54CEA512400F}" destId="{9D9B895E-6A4D-4989-A2E4-DD6B00D8ACEB}" srcOrd="1" destOrd="0" presId="urn:microsoft.com/office/officeart/2005/8/layout/orgChart1"/>
    <dgm:cxn modelId="{79238DAD-1A66-4114-86F8-94F2EBC98573}" srcId="{AB1DA724-CBE2-4B80-B714-9F9D3118F4BF}" destId="{0BCC40F8-DBA8-4EB2-AE78-99045BC737E3}" srcOrd="1" destOrd="0" parTransId="{2B50CFBC-3E18-4509-86DC-6D677316952D}" sibTransId="{4D547BF2-97B6-4546-8C8B-41E20D534177}"/>
    <dgm:cxn modelId="{EB103DAE-B706-4026-8D05-BF7FD00C3DA9}" srcId="{E7E7481E-D83C-48B2-AC80-F7736A374066}" destId="{63EA76A1-BB93-4A47-8A2A-0C72340F49D4}" srcOrd="1" destOrd="0" parTransId="{0969FE58-EC83-4898-B10C-313FB9A76538}" sibTransId="{6095BC55-D8A0-41A6-835E-7339A449284E}"/>
    <dgm:cxn modelId="{5CDE33AF-958D-4853-9046-A9DBE69E09D3}" type="presOf" srcId="{2B50CFBC-3E18-4509-86DC-6D677316952D}" destId="{652291A4-FC70-47DD-9691-E02CCA33E33D}" srcOrd="0" destOrd="0" presId="urn:microsoft.com/office/officeart/2005/8/layout/orgChart1"/>
    <dgm:cxn modelId="{1249BCB3-0220-4AB7-8D3E-83D550B1C4A1}" srcId="{3D8AB37E-73A9-4350-B1A3-62C8E573FE7D}" destId="{AB1DA724-CBE2-4B80-B714-9F9D3118F4BF}" srcOrd="2" destOrd="0" parTransId="{9B658DEF-B4EE-4604-95C9-FCCCCE6D3704}" sibTransId="{B461D85D-E409-4109-89FF-9A04A38B647E}"/>
    <dgm:cxn modelId="{DD6DCCBA-A260-4325-9230-4A73922A32BD}" type="presOf" srcId="{3D8AB37E-73A9-4350-B1A3-62C8E573FE7D}" destId="{2F0F83F6-5EBE-49A5-B896-B07F6F2F377C}" srcOrd="0" destOrd="0" presId="urn:microsoft.com/office/officeart/2005/8/layout/orgChart1"/>
    <dgm:cxn modelId="{963D9EC2-CA8D-416B-80CC-F24E123A160C}" type="presOf" srcId="{19D24580-A4F3-4B5B-BC7C-D6AAB5D9BCD7}" destId="{B085D6F1-4688-4B45-802D-B250EB301B39}" srcOrd="0" destOrd="0" presId="urn:microsoft.com/office/officeart/2005/8/layout/orgChart1"/>
    <dgm:cxn modelId="{8C055DC4-D9FB-4804-9FE8-098C61EEEDD7}" type="presOf" srcId="{F548FC71-2D54-4828-8E31-669A760A72D8}" destId="{BEBFE697-ADD4-43B0-8B61-BA74B961646D}" srcOrd="0" destOrd="0" presId="urn:microsoft.com/office/officeart/2005/8/layout/orgChart1"/>
    <dgm:cxn modelId="{061374C4-561D-4DE7-8540-9DFA0990DE86}" type="presOf" srcId="{E7E7481E-D83C-48B2-AC80-F7736A374066}" destId="{28A03C26-487A-4E52-B3E7-3BE6C982981B}" srcOrd="1" destOrd="0" presId="urn:microsoft.com/office/officeart/2005/8/layout/orgChart1"/>
    <dgm:cxn modelId="{611FECC7-E250-44ED-970F-5EF08C0F07F0}" type="presOf" srcId="{A523FF0B-ED8C-4333-BBEE-EBDB208DD16F}" destId="{8B5864A4-59AC-47C6-9F64-740C44C701FB}" srcOrd="0" destOrd="0" presId="urn:microsoft.com/office/officeart/2005/8/layout/orgChart1"/>
    <dgm:cxn modelId="{53FB07C8-C2FB-4D28-B450-14E0DD376D2B}" type="presOf" srcId="{5C33A46B-BD99-4760-90EF-B514429ED568}" destId="{685AAA11-2FC0-4A05-9451-1ACF1BBD7837}" srcOrd="1" destOrd="0" presId="urn:microsoft.com/office/officeart/2005/8/layout/orgChart1"/>
    <dgm:cxn modelId="{5B2FAFCA-057C-40C1-A020-76DE0B106A44}" type="presOf" srcId="{58AB029C-9770-4221-9A6C-F4AE5011F8A1}" destId="{660BE49A-8CBF-45E3-9D78-A192504C3B54}" srcOrd="1" destOrd="0" presId="urn:microsoft.com/office/officeart/2005/8/layout/orgChart1"/>
    <dgm:cxn modelId="{19E39CCB-5423-498E-8A1D-ACBDDCCCAC2A}" type="presOf" srcId="{6FBC696C-39E9-4F7B-A82F-049CA4FCFBC1}" destId="{DFC5243B-F9EE-46A5-93D4-CE644E56298B}" srcOrd="0" destOrd="0" presId="urn:microsoft.com/office/officeart/2005/8/layout/orgChart1"/>
    <dgm:cxn modelId="{7B8ED5CE-8A8C-48BE-B65C-F04F7667D3C1}" type="presOf" srcId="{24FA53D6-8279-4AA8-B2C9-430DE3D14419}" destId="{F0D8DD49-B50F-45F6-8BD1-AEE7E347D912}" srcOrd="1" destOrd="0" presId="urn:microsoft.com/office/officeart/2005/8/layout/orgChart1"/>
    <dgm:cxn modelId="{E52B0BD4-E9CE-44D5-90B8-861C4DCCA137}" type="presOf" srcId="{7AA8F51C-58A0-4446-93F9-18B4D4B4EFCD}" destId="{FA97B8AD-8A86-4A99-8F5F-9D3ECA4A6810}" srcOrd="0" destOrd="0" presId="urn:microsoft.com/office/officeart/2005/8/layout/orgChart1"/>
    <dgm:cxn modelId="{BB3862D7-2CA7-4F02-BF71-9422E8EF0747}" srcId="{86C2051A-7279-4DE8-86E9-BD8738B6351F}" destId="{88294FA4-749A-4F54-B5E8-7D7F3BBB2C26}" srcOrd="2" destOrd="0" parTransId="{1B80E1FA-504D-4A65-AE58-6569D14C84E0}" sibTransId="{9847FEA0-E9E8-4423-9F43-62DD4B803B0E}"/>
    <dgm:cxn modelId="{E1CB5EDA-5A2C-4198-A8A7-260E384943F3}" type="presOf" srcId="{DE9FEA03-0A8A-4F15-996B-2AAED75D6C15}" destId="{5784AD0C-F06F-4F6F-B20E-AAEDBA7D98A0}" srcOrd="0" destOrd="0" presId="urn:microsoft.com/office/officeart/2005/8/layout/orgChart1"/>
    <dgm:cxn modelId="{CDE035DB-3DD5-4958-8686-C3DA9C5280CF}" type="presOf" srcId="{D453084D-3638-4232-9A29-37603544C80B}" destId="{0900111F-290C-4320-842B-58271EB946B7}" srcOrd="0" destOrd="0" presId="urn:microsoft.com/office/officeart/2005/8/layout/orgChart1"/>
    <dgm:cxn modelId="{42CD54E5-B215-4739-A6F7-B926C29955A9}" srcId="{E7E7481E-D83C-48B2-AC80-F7736A374066}" destId="{1F338799-5F3F-4685-9F11-99AF252075E1}" srcOrd="2" destOrd="0" parTransId="{19D24580-A4F3-4B5B-BC7C-D6AAB5D9BCD7}" sibTransId="{A3CF1639-C1B1-4DD4-BF85-321E75479D4C}"/>
    <dgm:cxn modelId="{225606E7-A5EB-4572-BAC2-6D35D1275BEF}" type="presOf" srcId="{716E403C-61B0-4555-B94E-06DC674C35BD}" destId="{B18D8976-636D-45F8-A583-752F628266B1}" srcOrd="0" destOrd="0" presId="urn:microsoft.com/office/officeart/2005/8/layout/orgChart1"/>
    <dgm:cxn modelId="{B58EC9E8-42B9-4503-A998-9564A7117C1D}" srcId="{3D8AB37E-73A9-4350-B1A3-62C8E573FE7D}" destId="{D63B4548-EFD1-44DC-B279-C255B339E63E}" srcOrd="4" destOrd="0" parTransId="{6FBC696C-39E9-4F7B-A82F-049CA4FCFBC1}" sibTransId="{E6FBB628-DB1E-47D8-AC52-EE1FFB56D42C}"/>
    <dgm:cxn modelId="{B5CF14EA-9F78-4D69-BD8B-78D1D6589890}" type="presOf" srcId="{716E403C-61B0-4555-B94E-06DC674C35BD}" destId="{5C696597-59E6-4EE9-BD91-14B520FD3C8F}" srcOrd="1" destOrd="0" presId="urn:microsoft.com/office/officeart/2005/8/layout/orgChart1"/>
    <dgm:cxn modelId="{C1E914EB-8483-44E1-8B6D-5DC5ECCFFBD4}" type="presOf" srcId="{961A0F8B-FC29-4411-86B9-8030626E3296}" destId="{E4480D4E-5E33-4DA3-A73D-0658E654A613}" srcOrd="0" destOrd="0" presId="urn:microsoft.com/office/officeart/2005/8/layout/orgChart1"/>
    <dgm:cxn modelId="{9D9FAAEC-A701-48EC-8D10-9C49593FD263}" type="presOf" srcId="{BD8C7839-4E2D-401A-B8F9-B3CD7069511B}" destId="{43291807-939A-4976-891B-D53DD5E7CBDF}" srcOrd="0" destOrd="0" presId="urn:microsoft.com/office/officeart/2005/8/layout/orgChart1"/>
    <dgm:cxn modelId="{C4DE99ED-8D20-4F7B-8772-836B7A6AEB0B}" srcId="{AB1DA724-CBE2-4B80-B714-9F9D3118F4BF}" destId="{961A0F8B-FC29-4411-86B9-8030626E3296}" srcOrd="5" destOrd="0" parTransId="{A523FF0B-ED8C-4333-BBEE-EBDB208DD16F}" sibTransId="{3EA4E136-DE7B-4B22-ADFC-7228F655CD86}"/>
    <dgm:cxn modelId="{927C07EE-FD71-4BAB-8540-88C9A9E65416}" srcId="{E67C642A-5C12-4972-AD0C-53137D559DAB}" destId="{305308AC-6C50-4E30-8466-EB10D4D97DED}" srcOrd="1" destOrd="0" parTransId="{272B9921-C94F-4B07-B849-06786365144F}" sibTransId="{31B2862A-04EC-4F08-94BA-F83D4DDC5AE6}"/>
    <dgm:cxn modelId="{F7C565F2-7D76-42F5-B0E9-ACDCEDB85E1B}" type="presOf" srcId="{305308AC-6C50-4E30-8466-EB10D4D97DED}" destId="{64DDB0EF-3C56-4610-B53D-6AD2D6D36A32}" srcOrd="1" destOrd="0" presId="urn:microsoft.com/office/officeart/2005/8/layout/orgChart1"/>
    <dgm:cxn modelId="{66F9DFF8-CC69-4F60-B31C-FCBC23BCA4F4}" type="presOf" srcId="{0C52C657-36D9-4FE0-A10D-7BD125D18893}" destId="{EB949467-F763-44B1-AD8E-5CA594200A91}" srcOrd="0" destOrd="0" presId="urn:microsoft.com/office/officeart/2005/8/layout/orgChart1"/>
    <dgm:cxn modelId="{C4DACC54-541F-418E-90ED-B2FDB48E8669}" type="presParOf" srcId="{FA97B8AD-8A86-4A99-8F5F-9D3ECA4A6810}" destId="{08358D56-7B7C-4251-B15F-C65FFC0BFC49}" srcOrd="0" destOrd="0" presId="urn:microsoft.com/office/officeart/2005/8/layout/orgChart1"/>
    <dgm:cxn modelId="{E851CFDF-F4DC-4831-B807-EE773ADC7D43}" type="presParOf" srcId="{08358D56-7B7C-4251-B15F-C65FFC0BFC49}" destId="{1E5F67DF-4011-4469-A3E8-99B692DDFD79}" srcOrd="0" destOrd="0" presId="urn:microsoft.com/office/officeart/2005/8/layout/orgChart1"/>
    <dgm:cxn modelId="{A998B638-BCE6-40C8-9915-FFA5B8ADD2B3}" type="presParOf" srcId="{1E5F67DF-4011-4469-A3E8-99B692DDFD79}" destId="{2F0F83F6-5EBE-49A5-B896-B07F6F2F377C}" srcOrd="0" destOrd="0" presId="urn:microsoft.com/office/officeart/2005/8/layout/orgChart1"/>
    <dgm:cxn modelId="{707751EC-9D7A-4528-B21F-F377C1A2AD4C}" type="presParOf" srcId="{1E5F67DF-4011-4469-A3E8-99B692DDFD79}" destId="{63C2FF7C-803D-401D-AA8F-7D0AB6717277}" srcOrd="1" destOrd="0" presId="urn:microsoft.com/office/officeart/2005/8/layout/orgChart1"/>
    <dgm:cxn modelId="{46A7B9F0-E63A-4AA2-AF26-8F4DF5E4968E}" type="presParOf" srcId="{08358D56-7B7C-4251-B15F-C65FFC0BFC49}" destId="{FC39F041-B667-43F1-9DCB-6013D37EF821}" srcOrd="1" destOrd="0" presId="urn:microsoft.com/office/officeart/2005/8/layout/orgChart1"/>
    <dgm:cxn modelId="{6E3253D9-59BD-41D6-8FED-BF1AE0751567}" type="presParOf" srcId="{FC39F041-B667-43F1-9DCB-6013D37EF821}" destId="{54F315CB-23FC-4D1A-B96D-FA6AECD6DC12}" srcOrd="0" destOrd="0" presId="urn:microsoft.com/office/officeart/2005/8/layout/orgChart1"/>
    <dgm:cxn modelId="{FEAFFF76-3D37-4667-9AFE-F4960DC85083}" type="presParOf" srcId="{FC39F041-B667-43F1-9DCB-6013D37EF821}" destId="{1874037F-2EBB-4DD5-8DF7-3C4FAF793E8F}" srcOrd="1" destOrd="0" presId="urn:microsoft.com/office/officeart/2005/8/layout/orgChart1"/>
    <dgm:cxn modelId="{5E144B90-235C-454C-868E-8F45C651BB4A}" type="presParOf" srcId="{1874037F-2EBB-4DD5-8DF7-3C4FAF793E8F}" destId="{9510AC86-6766-42C6-BF6C-5F0033F3602B}" srcOrd="0" destOrd="0" presId="urn:microsoft.com/office/officeart/2005/8/layout/orgChart1"/>
    <dgm:cxn modelId="{AFCF2CDB-BDA2-46A7-BB5F-8F6F1441B4C2}" type="presParOf" srcId="{9510AC86-6766-42C6-BF6C-5F0033F3602B}" destId="{9DD37893-4B3F-4E3C-8A96-9E8C596B9403}" srcOrd="0" destOrd="0" presId="urn:microsoft.com/office/officeart/2005/8/layout/orgChart1"/>
    <dgm:cxn modelId="{54121409-35C9-4EE8-AFB9-71323C7BFBD1}" type="presParOf" srcId="{9510AC86-6766-42C6-BF6C-5F0033F3602B}" destId="{08C82EA8-6B61-43F6-A427-AF90E077D3CE}" srcOrd="1" destOrd="0" presId="urn:microsoft.com/office/officeart/2005/8/layout/orgChart1"/>
    <dgm:cxn modelId="{AB815EC0-D9CE-4699-8B6C-6797B3273B41}" type="presParOf" srcId="{1874037F-2EBB-4DD5-8DF7-3C4FAF793E8F}" destId="{4F8DE575-A4AB-4C7E-AE5F-6F1E8FE36C36}" srcOrd="1" destOrd="0" presId="urn:microsoft.com/office/officeart/2005/8/layout/orgChart1"/>
    <dgm:cxn modelId="{9242ED39-73F3-4EEC-A7ED-0A4654C7BF2C}" type="presParOf" srcId="{4F8DE575-A4AB-4C7E-AE5F-6F1E8FE36C36}" destId="{43291807-939A-4976-891B-D53DD5E7CBDF}" srcOrd="0" destOrd="0" presId="urn:microsoft.com/office/officeart/2005/8/layout/orgChart1"/>
    <dgm:cxn modelId="{7CF004BD-7D87-4592-A658-9DFF67156130}" type="presParOf" srcId="{4F8DE575-A4AB-4C7E-AE5F-6F1E8FE36C36}" destId="{5B01498F-4B8D-4DE5-95C8-18A024833290}" srcOrd="1" destOrd="0" presId="urn:microsoft.com/office/officeart/2005/8/layout/orgChart1"/>
    <dgm:cxn modelId="{3062AA86-47CD-4E91-ACFF-04121FCBFBAD}" type="presParOf" srcId="{5B01498F-4B8D-4DE5-95C8-18A024833290}" destId="{768C43D1-D1DA-42DA-B957-D2D122D4214E}" srcOrd="0" destOrd="0" presId="urn:microsoft.com/office/officeart/2005/8/layout/orgChart1"/>
    <dgm:cxn modelId="{58CA394C-DFC2-4699-9874-0747A5083C97}" type="presParOf" srcId="{768C43D1-D1DA-42DA-B957-D2D122D4214E}" destId="{344B1F04-BB30-420D-9F71-C8EB0FFA4A2D}" srcOrd="0" destOrd="0" presId="urn:microsoft.com/office/officeart/2005/8/layout/orgChart1"/>
    <dgm:cxn modelId="{E1E4CA34-CAA5-4FD1-8AA1-93BDDD1FB096}" type="presParOf" srcId="{768C43D1-D1DA-42DA-B957-D2D122D4214E}" destId="{018BCDF2-4F40-4C67-B0E2-AD59440B5A05}" srcOrd="1" destOrd="0" presId="urn:microsoft.com/office/officeart/2005/8/layout/orgChart1"/>
    <dgm:cxn modelId="{B96C418A-44BC-4D7C-8063-7337A6D4C5BA}" type="presParOf" srcId="{5B01498F-4B8D-4DE5-95C8-18A024833290}" destId="{A5F237A2-F7A7-4A15-AD16-ABA1DAA2FC90}" srcOrd="1" destOrd="0" presId="urn:microsoft.com/office/officeart/2005/8/layout/orgChart1"/>
    <dgm:cxn modelId="{EE4714C3-0D19-4D7B-B533-C5E1C3C135FF}" type="presParOf" srcId="{5B01498F-4B8D-4DE5-95C8-18A024833290}" destId="{E72303EF-43FE-4439-827B-F82F12D64075}" srcOrd="2" destOrd="0" presId="urn:microsoft.com/office/officeart/2005/8/layout/orgChart1"/>
    <dgm:cxn modelId="{BCEAC98D-AFFE-47FF-B3FB-1333F02F5E8C}" type="presParOf" srcId="{4F8DE575-A4AB-4C7E-AE5F-6F1E8FE36C36}" destId="{5B1B6C4B-93D4-46C5-8A6F-D76B2A4A380C}" srcOrd="2" destOrd="0" presId="urn:microsoft.com/office/officeart/2005/8/layout/orgChart1"/>
    <dgm:cxn modelId="{5D3CD7E4-937E-431A-A0B2-4B2DBF0E341C}" type="presParOf" srcId="{4F8DE575-A4AB-4C7E-AE5F-6F1E8FE36C36}" destId="{6392DC54-47F6-4BDC-8EDC-7DA6641BE7C0}" srcOrd="3" destOrd="0" presId="urn:microsoft.com/office/officeart/2005/8/layout/orgChart1"/>
    <dgm:cxn modelId="{4C4F5DA8-C12F-4E78-AC60-B55BB35D4796}" type="presParOf" srcId="{6392DC54-47F6-4BDC-8EDC-7DA6641BE7C0}" destId="{41929B37-93B4-4F76-92DE-CAB6C99EB5CF}" srcOrd="0" destOrd="0" presId="urn:microsoft.com/office/officeart/2005/8/layout/orgChart1"/>
    <dgm:cxn modelId="{5DFC3D82-3762-4818-9D9C-FEAB00882CAD}" type="presParOf" srcId="{41929B37-93B4-4F76-92DE-CAB6C99EB5CF}" destId="{D5DB3CF7-F3D0-4D35-9205-4C8699B69332}" srcOrd="0" destOrd="0" presId="urn:microsoft.com/office/officeart/2005/8/layout/orgChart1"/>
    <dgm:cxn modelId="{D49E4F40-F6A0-4CB8-9747-8E203C3ED385}" type="presParOf" srcId="{41929B37-93B4-4F76-92DE-CAB6C99EB5CF}" destId="{318407BD-DCB2-4D42-864A-ACB4FA687158}" srcOrd="1" destOrd="0" presId="urn:microsoft.com/office/officeart/2005/8/layout/orgChart1"/>
    <dgm:cxn modelId="{341C8780-A7CE-44CA-8DCA-5525D6FE1A01}" type="presParOf" srcId="{6392DC54-47F6-4BDC-8EDC-7DA6641BE7C0}" destId="{AEE3C006-70EC-437A-A50A-83E0B29F541E}" srcOrd="1" destOrd="0" presId="urn:microsoft.com/office/officeart/2005/8/layout/orgChart1"/>
    <dgm:cxn modelId="{0A2D925E-7D5B-4164-A623-623A7D6B86D0}" type="presParOf" srcId="{6392DC54-47F6-4BDC-8EDC-7DA6641BE7C0}" destId="{6213FA96-5DD6-48D4-8B96-AEE086E026ED}" srcOrd="2" destOrd="0" presId="urn:microsoft.com/office/officeart/2005/8/layout/orgChart1"/>
    <dgm:cxn modelId="{16BEEB38-AE3C-4EC0-8EC0-2CDCE84CCC23}" type="presParOf" srcId="{4F8DE575-A4AB-4C7E-AE5F-6F1E8FE36C36}" destId="{6DB77D05-EBC5-461F-AFFD-7CF68F73A15D}" srcOrd="4" destOrd="0" presId="urn:microsoft.com/office/officeart/2005/8/layout/orgChart1"/>
    <dgm:cxn modelId="{1D2523AF-5068-4987-9951-7137995CDCC4}" type="presParOf" srcId="{4F8DE575-A4AB-4C7E-AE5F-6F1E8FE36C36}" destId="{4238330D-703C-44B0-8E73-35EF00064A0F}" srcOrd="5" destOrd="0" presId="urn:microsoft.com/office/officeart/2005/8/layout/orgChart1"/>
    <dgm:cxn modelId="{72737434-8C32-4228-A928-641338330839}" type="presParOf" srcId="{4238330D-703C-44B0-8E73-35EF00064A0F}" destId="{205848B4-87BC-4F8D-8FCD-1D3851E80E01}" srcOrd="0" destOrd="0" presId="urn:microsoft.com/office/officeart/2005/8/layout/orgChart1"/>
    <dgm:cxn modelId="{204CACDD-6D4D-4F4F-8532-B1602F826727}" type="presParOf" srcId="{205848B4-87BC-4F8D-8FCD-1D3851E80E01}" destId="{3A964AE2-513A-48C5-B604-3419FAF1BB21}" srcOrd="0" destOrd="0" presId="urn:microsoft.com/office/officeart/2005/8/layout/orgChart1"/>
    <dgm:cxn modelId="{225255AB-FD1E-4F94-AA82-9166F0A73CBD}" type="presParOf" srcId="{205848B4-87BC-4F8D-8FCD-1D3851E80E01}" destId="{AF56A781-A5A0-443E-8BFB-8F1386FCE418}" srcOrd="1" destOrd="0" presId="urn:microsoft.com/office/officeart/2005/8/layout/orgChart1"/>
    <dgm:cxn modelId="{CD8998CB-8FC1-4814-8FA1-4EC74ADDA4B5}" type="presParOf" srcId="{4238330D-703C-44B0-8E73-35EF00064A0F}" destId="{A80C35A1-9869-4A6D-BB2D-AF8EEE0E61FE}" srcOrd="1" destOrd="0" presId="urn:microsoft.com/office/officeart/2005/8/layout/orgChart1"/>
    <dgm:cxn modelId="{37162BA9-19C8-453D-BBC9-DF4759EDB156}" type="presParOf" srcId="{4238330D-703C-44B0-8E73-35EF00064A0F}" destId="{2B5EADEB-C992-4E94-9F25-8079DFD6584A}" srcOrd="2" destOrd="0" presId="urn:microsoft.com/office/officeart/2005/8/layout/orgChart1"/>
    <dgm:cxn modelId="{AB71FDE6-C92A-4E25-871E-7261450D089F}" type="presParOf" srcId="{4F8DE575-A4AB-4C7E-AE5F-6F1E8FE36C36}" destId="{BEBFE697-ADD4-43B0-8B61-BA74B961646D}" srcOrd="6" destOrd="0" presId="urn:microsoft.com/office/officeart/2005/8/layout/orgChart1"/>
    <dgm:cxn modelId="{02DDDA47-254D-4B4F-950D-B44BFB0F4339}" type="presParOf" srcId="{4F8DE575-A4AB-4C7E-AE5F-6F1E8FE36C36}" destId="{258A4FEA-F2C4-4DF1-B615-F9ACAA099CCC}" srcOrd="7" destOrd="0" presId="urn:microsoft.com/office/officeart/2005/8/layout/orgChart1"/>
    <dgm:cxn modelId="{FE672C67-254B-46D3-9283-2CF1EFB2673E}" type="presParOf" srcId="{258A4FEA-F2C4-4DF1-B615-F9ACAA099CCC}" destId="{307B9382-BC99-434C-B157-EE6419377FFD}" srcOrd="0" destOrd="0" presId="urn:microsoft.com/office/officeart/2005/8/layout/orgChart1"/>
    <dgm:cxn modelId="{BE6E783F-1322-4ED3-A598-C4774C0F45B7}" type="presParOf" srcId="{307B9382-BC99-434C-B157-EE6419377FFD}" destId="{6F06644F-6BBC-4252-AA73-704C680CAE49}" srcOrd="0" destOrd="0" presId="urn:microsoft.com/office/officeart/2005/8/layout/orgChart1"/>
    <dgm:cxn modelId="{CDFD4FFC-BCCD-44D8-8846-BABD2819042E}" type="presParOf" srcId="{307B9382-BC99-434C-B157-EE6419377FFD}" destId="{6263F8D5-35E3-4A2E-9244-EAC57F2A6570}" srcOrd="1" destOrd="0" presId="urn:microsoft.com/office/officeart/2005/8/layout/orgChart1"/>
    <dgm:cxn modelId="{553A297E-3028-40B8-911D-AF7635266403}" type="presParOf" srcId="{258A4FEA-F2C4-4DF1-B615-F9ACAA099CCC}" destId="{010B868B-4C0C-4871-9355-9B57A206D206}" srcOrd="1" destOrd="0" presId="urn:microsoft.com/office/officeart/2005/8/layout/orgChart1"/>
    <dgm:cxn modelId="{7284E330-5409-4453-938A-5D84383438F5}" type="presParOf" srcId="{258A4FEA-F2C4-4DF1-B615-F9ACAA099CCC}" destId="{D744517C-23DA-4020-9108-8A30A88BB313}" srcOrd="2" destOrd="0" presId="urn:microsoft.com/office/officeart/2005/8/layout/orgChart1"/>
    <dgm:cxn modelId="{BC8D3F5C-C8EB-4C48-86D3-97CEF1A38B3F}" type="presParOf" srcId="{1874037F-2EBB-4DD5-8DF7-3C4FAF793E8F}" destId="{9EEE79F2-ADCC-4647-920C-83CBB99A9EEA}" srcOrd="2" destOrd="0" presId="urn:microsoft.com/office/officeart/2005/8/layout/orgChart1"/>
    <dgm:cxn modelId="{E9AD5E2D-9109-4860-AAC8-E282FFB18C2C}" type="presParOf" srcId="{FC39F041-B667-43F1-9DCB-6013D37EF821}" destId="{A974067E-04D6-4C75-9039-A602973F495D}" srcOrd="2" destOrd="0" presId="urn:microsoft.com/office/officeart/2005/8/layout/orgChart1"/>
    <dgm:cxn modelId="{B18383B5-45F0-4A72-A83B-2AA85EFDCF9C}" type="presParOf" srcId="{FC39F041-B667-43F1-9DCB-6013D37EF821}" destId="{5E8F031A-FA15-46C4-9B8A-2899D6C50B47}" srcOrd="3" destOrd="0" presId="urn:microsoft.com/office/officeart/2005/8/layout/orgChart1"/>
    <dgm:cxn modelId="{88B1C017-64E4-495E-B6AE-94FB9904BB8D}" type="presParOf" srcId="{5E8F031A-FA15-46C4-9B8A-2899D6C50B47}" destId="{CFAF117C-962A-46E9-BC8D-19FB5BF4BE5D}" srcOrd="0" destOrd="0" presId="urn:microsoft.com/office/officeart/2005/8/layout/orgChart1"/>
    <dgm:cxn modelId="{4BB93CAB-F997-4E10-8245-AE492ECB3E3F}" type="presParOf" srcId="{CFAF117C-962A-46E9-BC8D-19FB5BF4BE5D}" destId="{CED1F465-4AC1-46F8-8C56-254A147BB103}" srcOrd="0" destOrd="0" presId="urn:microsoft.com/office/officeart/2005/8/layout/orgChart1"/>
    <dgm:cxn modelId="{33CB8E33-1C07-4FB2-A6B1-43F94CBB358A}" type="presParOf" srcId="{CFAF117C-962A-46E9-BC8D-19FB5BF4BE5D}" destId="{3B9DAB5E-9DF4-4906-955B-6A748EE1C251}" srcOrd="1" destOrd="0" presId="urn:microsoft.com/office/officeart/2005/8/layout/orgChart1"/>
    <dgm:cxn modelId="{D2815313-DA50-48B1-ACF6-FDBCC2F2E705}" type="presParOf" srcId="{5E8F031A-FA15-46C4-9B8A-2899D6C50B47}" destId="{5B62456A-88F0-49A4-97FF-BF751C62DC9D}" srcOrd="1" destOrd="0" presId="urn:microsoft.com/office/officeart/2005/8/layout/orgChart1"/>
    <dgm:cxn modelId="{00BEABBC-52F7-4ED0-87EE-B93CC965512A}" type="presParOf" srcId="{5B62456A-88F0-49A4-97FF-BF751C62DC9D}" destId="{B1662929-0AB7-4A4B-8BD7-672964B5B562}" srcOrd="0" destOrd="0" presId="urn:microsoft.com/office/officeart/2005/8/layout/orgChart1"/>
    <dgm:cxn modelId="{1318E0A9-C349-45A0-8BCC-181A270249EC}" type="presParOf" srcId="{5B62456A-88F0-49A4-97FF-BF751C62DC9D}" destId="{E269618C-B017-498E-BA26-E49F5956EEF3}" srcOrd="1" destOrd="0" presId="urn:microsoft.com/office/officeart/2005/8/layout/orgChart1"/>
    <dgm:cxn modelId="{65299D74-3BEF-4F29-B2C9-CD92D0721616}" type="presParOf" srcId="{E269618C-B017-498E-BA26-E49F5956EEF3}" destId="{7F46AB5D-4962-417D-AB83-1A56AC2422A4}" srcOrd="0" destOrd="0" presId="urn:microsoft.com/office/officeart/2005/8/layout/orgChart1"/>
    <dgm:cxn modelId="{BEE97DA6-9023-40B1-BD65-A018EDD9BE03}" type="presParOf" srcId="{7F46AB5D-4962-417D-AB83-1A56AC2422A4}" destId="{81BAE193-88B2-40A7-AC8E-C0481401C869}" srcOrd="0" destOrd="0" presId="urn:microsoft.com/office/officeart/2005/8/layout/orgChart1"/>
    <dgm:cxn modelId="{45F86957-929F-4FC1-BF1F-20E98D13E286}" type="presParOf" srcId="{7F46AB5D-4962-417D-AB83-1A56AC2422A4}" destId="{9D9B895E-6A4D-4989-A2E4-DD6B00D8ACEB}" srcOrd="1" destOrd="0" presId="urn:microsoft.com/office/officeart/2005/8/layout/orgChart1"/>
    <dgm:cxn modelId="{5A112BFD-583B-4199-8FC1-515001C76AD8}" type="presParOf" srcId="{E269618C-B017-498E-BA26-E49F5956EEF3}" destId="{7AD83324-194D-4320-8D63-BE26F069118A}" srcOrd="1" destOrd="0" presId="urn:microsoft.com/office/officeart/2005/8/layout/orgChart1"/>
    <dgm:cxn modelId="{84CA3BB9-1A91-4E94-9D91-F1CEAFAF1990}" type="presParOf" srcId="{E269618C-B017-498E-BA26-E49F5956EEF3}" destId="{1345D5D0-0FD0-4FDB-A1F3-109886657486}" srcOrd="2" destOrd="0" presId="urn:microsoft.com/office/officeart/2005/8/layout/orgChart1"/>
    <dgm:cxn modelId="{0F7BE262-E2AB-4543-A8C5-0B4CCF47EC31}" type="presParOf" srcId="{5B62456A-88F0-49A4-97FF-BF751C62DC9D}" destId="{4156FBA9-895E-478C-8F64-F19E5A43FC0C}" srcOrd="2" destOrd="0" presId="urn:microsoft.com/office/officeart/2005/8/layout/orgChart1"/>
    <dgm:cxn modelId="{6BF8B4BA-6592-46E8-8D8A-DBE9D847D5A0}" type="presParOf" srcId="{5B62456A-88F0-49A4-97FF-BF751C62DC9D}" destId="{D4F7434E-1BD2-4FF7-BEB3-61BBCE6B2A1E}" srcOrd="3" destOrd="0" presId="urn:microsoft.com/office/officeart/2005/8/layout/orgChart1"/>
    <dgm:cxn modelId="{6F8B97D5-7F6A-4B5F-A539-B42CF7FA88BD}" type="presParOf" srcId="{D4F7434E-1BD2-4FF7-BEB3-61BBCE6B2A1E}" destId="{4B6451D5-0B8A-40D7-934F-F52613DFCA40}" srcOrd="0" destOrd="0" presId="urn:microsoft.com/office/officeart/2005/8/layout/orgChart1"/>
    <dgm:cxn modelId="{59FB71D4-FA22-46DC-9D16-E3AFEF5D5EB3}" type="presParOf" srcId="{4B6451D5-0B8A-40D7-934F-F52613DFCA40}" destId="{EF212047-4C11-4E2F-9572-57D50509DAA7}" srcOrd="0" destOrd="0" presId="urn:microsoft.com/office/officeart/2005/8/layout/orgChart1"/>
    <dgm:cxn modelId="{2E7FAE69-8615-4089-BCBE-D0B0529D1ECD}" type="presParOf" srcId="{4B6451D5-0B8A-40D7-934F-F52613DFCA40}" destId="{64DDB0EF-3C56-4610-B53D-6AD2D6D36A32}" srcOrd="1" destOrd="0" presId="urn:microsoft.com/office/officeart/2005/8/layout/orgChart1"/>
    <dgm:cxn modelId="{D0EB8FD3-1BCF-4F06-99A4-C7ABA87391D7}" type="presParOf" srcId="{D4F7434E-1BD2-4FF7-BEB3-61BBCE6B2A1E}" destId="{72C7D0B3-38DF-4A0D-A09D-6C533A9E8245}" srcOrd="1" destOrd="0" presId="urn:microsoft.com/office/officeart/2005/8/layout/orgChart1"/>
    <dgm:cxn modelId="{C11B33AA-D81B-43A3-8337-B23380D19293}" type="presParOf" srcId="{D4F7434E-1BD2-4FF7-BEB3-61BBCE6B2A1E}" destId="{3104FD50-CDD7-49FC-8C93-E62489B8B158}" srcOrd="2" destOrd="0" presId="urn:microsoft.com/office/officeart/2005/8/layout/orgChart1"/>
    <dgm:cxn modelId="{C45EC496-691F-4948-8EDA-C86805B3B0D9}" type="presParOf" srcId="{5B62456A-88F0-49A4-97FF-BF751C62DC9D}" destId="{CA1144AB-1FEC-481F-87B0-711B01517790}" srcOrd="4" destOrd="0" presId="urn:microsoft.com/office/officeart/2005/8/layout/orgChart1"/>
    <dgm:cxn modelId="{8427A374-213C-4D12-AA4F-BF42B49B11C6}" type="presParOf" srcId="{5B62456A-88F0-49A4-97FF-BF751C62DC9D}" destId="{FA8FA961-199F-4E2C-BC27-B7867CF5BC69}" srcOrd="5" destOrd="0" presId="urn:microsoft.com/office/officeart/2005/8/layout/orgChart1"/>
    <dgm:cxn modelId="{C5E1E304-B675-48E2-B451-4D41A9567397}" type="presParOf" srcId="{FA8FA961-199F-4E2C-BC27-B7867CF5BC69}" destId="{DE42BD70-33A4-4D31-9A54-B2E3D7803D27}" srcOrd="0" destOrd="0" presId="urn:microsoft.com/office/officeart/2005/8/layout/orgChart1"/>
    <dgm:cxn modelId="{4E62EE72-A37B-4F44-8F9A-726B97930496}" type="presParOf" srcId="{DE42BD70-33A4-4D31-9A54-B2E3D7803D27}" destId="{F46A84A2-113C-44AA-97AD-3E1E76F0B850}" srcOrd="0" destOrd="0" presId="urn:microsoft.com/office/officeart/2005/8/layout/orgChart1"/>
    <dgm:cxn modelId="{A16B812A-618F-4D17-9946-21AE2F6E80AE}" type="presParOf" srcId="{DE42BD70-33A4-4D31-9A54-B2E3D7803D27}" destId="{A2C747B6-62D9-4C72-B442-91E4D9543994}" srcOrd="1" destOrd="0" presId="urn:microsoft.com/office/officeart/2005/8/layout/orgChart1"/>
    <dgm:cxn modelId="{A4B2D941-B5A9-4ED3-AE66-C2ABE1142D6A}" type="presParOf" srcId="{FA8FA961-199F-4E2C-BC27-B7867CF5BC69}" destId="{C0EA8A47-1590-4751-B5E2-3A6AD248595C}" srcOrd="1" destOrd="0" presId="urn:microsoft.com/office/officeart/2005/8/layout/orgChart1"/>
    <dgm:cxn modelId="{6E209E46-B2FD-4F83-9800-888AEA05FB4B}" type="presParOf" srcId="{FA8FA961-199F-4E2C-BC27-B7867CF5BC69}" destId="{D3D0D6C2-26A7-4FA9-9A91-499615712A7B}" srcOrd="2" destOrd="0" presId="urn:microsoft.com/office/officeart/2005/8/layout/orgChart1"/>
    <dgm:cxn modelId="{BFE325F4-752A-4C97-95CF-D7B80E19D5E6}" type="presParOf" srcId="{5B62456A-88F0-49A4-97FF-BF751C62DC9D}" destId="{AE198B3F-A63B-4CFA-AB16-0724794CBBFA}" srcOrd="6" destOrd="0" presId="urn:microsoft.com/office/officeart/2005/8/layout/orgChart1"/>
    <dgm:cxn modelId="{C352A30C-5C93-468C-BBB3-D2A2587B07DA}" type="presParOf" srcId="{5B62456A-88F0-49A4-97FF-BF751C62DC9D}" destId="{7775E501-8970-4FEB-BA3D-C17F80C39B35}" srcOrd="7" destOrd="0" presId="urn:microsoft.com/office/officeart/2005/8/layout/orgChart1"/>
    <dgm:cxn modelId="{D408BEA1-474E-430D-A4A7-D02FB93CD45D}" type="presParOf" srcId="{7775E501-8970-4FEB-BA3D-C17F80C39B35}" destId="{7903FB2A-ED5C-466C-821B-AA7396E2F439}" srcOrd="0" destOrd="0" presId="urn:microsoft.com/office/officeart/2005/8/layout/orgChart1"/>
    <dgm:cxn modelId="{1B43447D-89B3-4DC9-A92A-D32BCC9ED4B8}" type="presParOf" srcId="{7903FB2A-ED5C-466C-821B-AA7396E2F439}" destId="{B18D8976-636D-45F8-A583-752F628266B1}" srcOrd="0" destOrd="0" presId="urn:microsoft.com/office/officeart/2005/8/layout/orgChart1"/>
    <dgm:cxn modelId="{03D89F41-61B2-41C1-97A5-1C27495ACA62}" type="presParOf" srcId="{7903FB2A-ED5C-466C-821B-AA7396E2F439}" destId="{5C696597-59E6-4EE9-BD91-14B520FD3C8F}" srcOrd="1" destOrd="0" presId="urn:microsoft.com/office/officeart/2005/8/layout/orgChart1"/>
    <dgm:cxn modelId="{D6D72EE9-7144-4B9E-883C-107A555F1FA7}" type="presParOf" srcId="{7775E501-8970-4FEB-BA3D-C17F80C39B35}" destId="{205588E7-856A-4A8E-897C-E7C7D35CC002}" srcOrd="1" destOrd="0" presId="urn:microsoft.com/office/officeart/2005/8/layout/orgChart1"/>
    <dgm:cxn modelId="{256D2FB2-CBC3-4FA7-821C-47FC2499EA4A}" type="presParOf" srcId="{7775E501-8970-4FEB-BA3D-C17F80C39B35}" destId="{98BCAC71-2D9D-480B-8763-41618525C0CF}" srcOrd="2" destOrd="0" presId="urn:microsoft.com/office/officeart/2005/8/layout/orgChart1"/>
    <dgm:cxn modelId="{7ABF2570-C656-4FE8-98F2-958E0EA613B4}" type="presParOf" srcId="{5E8F031A-FA15-46C4-9B8A-2899D6C50B47}" destId="{3E2B354B-A2F3-4984-84D2-88C82A8EB024}" srcOrd="2" destOrd="0" presId="urn:microsoft.com/office/officeart/2005/8/layout/orgChart1"/>
    <dgm:cxn modelId="{5B4B64B1-8488-41EE-BFDC-815C42DD4215}" type="presParOf" srcId="{FC39F041-B667-43F1-9DCB-6013D37EF821}" destId="{4EA72A82-2D34-4A3E-9E21-E96624A2B5A1}" srcOrd="4" destOrd="0" presId="urn:microsoft.com/office/officeart/2005/8/layout/orgChart1"/>
    <dgm:cxn modelId="{620862F9-9384-4ECD-AA32-E1402591AE3C}" type="presParOf" srcId="{FC39F041-B667-43F1-9DCB-6013D37EF821}" destId="{1EC671F4-AE20-4A27-9A97-95F61D1B47F2}" srcOrd="5" destOrd="0" presId="urn:microsoft.com/office/officeart/2005/8/layout/orgChart1"/>
    <dgm:cxn modelId="{97BC7930-F2CC-4123-BC28-3968C49249A7}" type="presParOf" srcId="{1EC671F4-AE20-4A27-9A97-95F61D1B47F2}" destId="{FBE7F345-8636-458E-B406-31A8B655B6FE}" srcOrd="0" destOrd="0" presId="urn:microsoft.com/office/officeart/2005/8/layout/orgChart1"/>
    <dgm:cxn modelId="{5555905E-3BFF-41BD-BDB3-3A79BA048E40}" type="presParOf" srcId="{FBE7F345-8636-458E-B406-31A8B655B6FE}" destId="{81D1B1DF-4296-4126-A55E-B975721890BC}" srcOrd="0" destOrd="0" presId="urn:microsoft.com/office/officeart/2005/8/layout/orgChart1"/>
    <dgm:cxn modelId="{1E4AC30D-EDC9-44C4-9427-5FD46DF91EDF}" type="presParOf" srcId="{FBE7F345-8636-458E-B406-31A8B655B6FE}" destId="{4E532963-05A8-44D2-9FDA-18401E682217}" srcOrd="1" destOrd="0" presId="urn:microsoft.com/office/officeart/2005/8/layout/orgChart1"/>
    <dgm:cxn modelId="{8F7AFEDA-38F0-428E-993A-10874ADB75F4}" type="presParOf" srcId="{1EC671F4-AE20-4A27-9A97-95F61D1B47F2}" destId="{1EFE15F1-8B6D-4056-9CD7-133711D75095}" srcOrd="1" destOrd="0" presId="urn:microsoft.com/office/officeart/2005/8/layout/orgChart1"/>
    <dgm:cxn modelId="{24D7589D-02F5-448A-BA40-BAAEAC383B69}" type="presParOf" srcId="{1EFE15F1-8B6D-4056-9CD7-133711D75095}" destId="{BAE78B1C-2E4C-4F14-8B17-7A8F5F6B1016}" srcOrd="0" destOrd="0" presId="urn:microsoft.com/office/officeart/2005/8/layout/orgChart1"/>
    <dgm:cxn modelId="{C72F905D-2718-4DF5-974E-B3D78E7D31D9}" type="presParOf" srcId="{1EFE15F1-8B6D-4056-9CD7-133711D75095}" destId="{4234E115-80EB-4DB9-96A2-62E917883E9B}" srcOrd="1" destOrd="0" presId="urn:microsoft.com/office/officeart/2005/8/layout/orgChart1"/>
    <dgm:cxn modelId="{6CB4098A-CD02-490C-920B-DAE77D34A91C}" type="presParOf" srcId="{4234E115-80EB-4DB9-96A2-62E917883E9B}" destId="{57A376CE-6365-425D-A923-2506EB59264A}" srcOrd="0" destOrd="0" presId="urn:microsoft.com/office/officeart/2005/8/layout/orgChart1"/>
    <dgm:cxn modelId="{C4583B17-216B-440B-995D-08D0BA24972A}" type="presParOf" srcId="{57A376CE-6365-425D-A923-2506EB59264A}" destId="{EA42F21F-7CEB-4974-A7A7-10F6EDF14866}" srcOrd="0" destOrd="0" presId="urn:microsoft.com/office/officeart/2005/8/layout/orgChart1"/>
    <dgm:cxn modelId="{59C02BAD-1963-420A-9696-E6B8558D8E09}" type="presParOf" srcId="{57A376CE-6365-425D-A923-2506EB59264A}" destId="{F0D8DD49-B50F-45F6-8BD1-AEE7E347D912}" srcOrd="1" destOrd="0" presId="urn:microsoft.com/office/officeart/2005/8/layout/orgChart1"/>
    <dgm:cxn modelId="{51522C4C-52B6-4780-8E25-EF36160261C0}" type="presParOf" srcId="{4234E115-80EB-4DB9-96A2-62E917883E9B}" destId="{AB7AD05D-65F4-4168-BEE1-3F3BACF692E6}" srcOrd="1" destOrd="0" presId="urn:microsoft.com/office/officeart/2005/8/layout/orgChart1"/>
    <dgm:cxn modelId="{2CADE824-620C-4087-B51B-B59B56C721A9}" type="presParOf" srcId="{4234E115-80EB-4DB9-96A2-62E917883E9B}" destId="{79D50699-9124-4D78-9420-AC8084D4BA63}" srcOrd="2" destOrd="0" presId="urn:microsoft.com/office/officeart/2005/8/layout/orgChart1"/>
    <dgm:cxn modelId="{735805FE-33B7-4B47-B2AF-F36C9A4BAC33}" type="presParOf" srcId="{1EFE15F1-8B6D-4056-9CD7-133711D75095}" destId="{652291A4-FC70-47DD-9691-E02CCA33E33D}" srcOrd="2" destOrd="0" presId="urn:microsoft.com/office/officeart/2005/8/layout/orgChart1"/>
    <dgm:cxn modelId="{1AB411E7-6666-41B8-BFBF-82BCC0E6A6D4}" type="presParOf" srcId="{1EFE15F1-8B6D-4056-9CD7-133711D75095}" destId="{7AC63FDC-B933-4BC4-9B7A-B5E0189DFDC3}" srcOrd="3" destOrd="0" presId="urn:microsoft.com/office/officeart/2005/8/layout/orgChart1"/>
    <dgm:cxn modelId="{BAB7B609-7853-4675-A763-E56AC44F118C}" type="presParOf" srcId="{7AC63FDC-B933-4BC4-9B7A-B5E0189DFDC3}" destId="{7BBED076-ED45-4DBB-9ACF-41E09525B29A}" srcOrd="0" destOrd="0" presId="urn:microsoft.com/office/officeart/2005/8/layout/orgChart1"/>
    <dgm:cxn modelId="{D68E5694-6993-40CC-ACE3-5C817225C073}" type="presParOf" srcId="{7BBED076-ED45-4DBB-9ACF-41E09525B29A}" destId="{D97279A9-492E-429B-9FDA-2487E4670DF0}" srcOrd="0" destOrd="0" presId="urn:microsoft.com/office/officeart/2005/8/layout/orgChart1"/>
    <dgm:cxn modelId="{45CEBAD6-3C96-4026-8E7B-7F4EDCBDF881}" type="presParOf" srcId="{7BBED076-ED45-4DBB-9ACF-41E09525B29A}" destId="{22303FF5-351A-49D8-8D11-5E16BC0B24FB}" srcOrd="1" destOrd="0" presId="urn:microsoft.com/office/officeart/2005/8/layout/orgChart1"/>
    <dgm:cxn modelId="{A0D37C0D-5B2E-464D-A05E-1963AB0EB5A9}" type="presParOf" srcId="{7AC63FDC-B933-4BC4-9B7A-B5E0189DFDC3}" destId="{10DCBC74-5179-4568-BD1B-446D7EAB62F1}" srcOrd="1" destOrd="0" presId="urn:microsoft.com/office/officeart/2005/8/layout/orgChart1"/>
    <dgm:cxn modelId="{ADF037DE-5A30-436B-B520-C1C8F5F0AB18}" type="presParOf" srcId="{7AC63FDC-B933-4BC4-9B7A-B5E0189DFDC3}" destId="{580B7BC9-FDA3-4998-AE7E-79678F2DAC84}" srcOrd="2" destOrd="0" presId="urn:microsoft.com/office/officeart/2005/8/layout/orgChart1"/>
    <dgm:cxn modelId="{33678791-4BFC-4AE5-A629-69D121BF1EC5}" type="presParOf" srcId="{1EFE15F1-8B6D-4056-9CD7-133711D75095}" destId="{EB949467-F763-44B1-AD8E-5CA594200A91}" srcOrd="4" destOrd="0" presId="urn:microsoft.com/office/officeart/2005/8/layout/orgChart1"/>
    <dgm:cxn modelId="{E440A32A-F93A-4557-ABC9-A388E39C075E}" type="presParOf" srcId="{1EFE15F1-8B6D-4056-9CD7-133711D75095}" destId="{4A2A44C3-2BFF-44E9-BEED-E0AF544FD294}" srcOrd="5" destOrd="0" presId="urn:microsoft.com/office/officeart/2005/8/layout/orgChart1"/>
    <dgm:cxn modelId="{83EF00B8-58F1-471F-8EE3-A2DB260768D8}" type="presParOf" srcId="{4A2A44C3-2BFF-44E9-BEED-E0AF544FD294}" destId="{0A82F27D-3E2D-401B-A51C-27FB41D33A7B}" srcOrd="0" destOrd="0" presId="urn:microsoft.com/office/officeart/2005/8/layout/orgChart1"/>
    <dgm:cxn modelId="{B0AD443C-7370-463F-B04E-9928C7188DCC}" type="presParOf" srcId="{0A82F27D-3E2D-401B-A51C-27FB41D33A7B}" destId="{E0E1AC55-0BAA-42BB-898C-66135AB173FC}" srcOrd="0" destOrd="0" presId="urn:microsoft.com/office/officeart/2005/8/layout/orgChart1"/>
    <dgm:cxn modelId="{A12A1914-7E71-440E-A625-FDDFD2F7688E}" type="presParOf" srcId="{0A82F27D-3E2D-401B-A51C-27FB41D33A7B}" destId="{999799B9-88BD-4D06-B40E-81856D61FAE6}" srcOrd="1" destOrd="0" presId="urn:microsoft.com/office/officeart/2005/8/layout/orgChart1"/>
    <dgm:cxn modelId="{39931943-42CD-4739-B4C6-7343DD12AF60}" type="presParOf" srcId="{4A2A44C3-2BFF-44E9-BEED-E0AF544FD294}" destId="{0209C171-434C-428F-AA06-14D89D6E0BCC}" srcOrd="1" destOrd="0" presId="urn:microsoft.com/office/officeart/2005/8/layout/orgChart1"/>
    <dgm:cxn modelId="{3A4BED48-3B04-48DA-A636-3161CC4085D6}" type="presParOf" srcId="{4A2A44C3-2BFF-44E9-BEED-E0AF544FD294}" destId="{7F755FA8-4FE6-486F-8053-63DCC58329DC}" srcOrd="2" destOrd="0" presId="urn:microsoft.com/office/officeart/2005/8/layout/orgChart1"/>
    <dgm:cxn modelId="{3B75A893-25F1-4C43-8A07-A6C27728D5C4}" type="presParOf" srcId="{1EFE15F1-8B6D-4056-9CD7-133711D75095}" destId="{4EFAD3EF-CC02-4EFB-924B-EE8209FA88F2}" srcOrd="6" destOrd="0" presId="urn:microsoft.com/office/officeart/2005/8/layout/orgChart1"/>
    <dgm:cxn modelId="{CDEE75FD-1767-466F-A947-47F5300F42D7}" type="presParOf" srcId="{1EFE15F1-8B6D-4056-9CD7-133711D75095}" destId="{CF51A1AB-1B3F-4146-B368-5751E931F9DD}" srcOrd="7" destOrd="0" presId="urn:microsoft.com/office/officeart/2005/8/layout/orgChart1"/>
    <dgm:cxn modelId="{4BB93A2A-578D-4785-9720-201EED5FE78E}" type="presParOf" srcId="{CF51A1AB-1B3F-4146-B368-5751E931F9DD}" destId="{813D91A3-EC5F-4EA5-B2F8-5E50B7B83719}" srcOrd="0" destOrd="0" presId="urn:microsoft.com/office/officeart/2005/8/layout/orgChart1"/>
    <dgm:cxn modelId="{BEB0CEB9-3AFD-4F8A-8A7C-7EEC472DAF0B}" type="presParOf" srcId="{813D91A3-EC5F-4EA5-B2F8-5E50B7B83719}" destId="{974CBB89-609B-40C6-9FB7-6908A9655A05}" srcOrd="0" destOrd="0" presId="urn:microsoft.com/office/officeart/2005/8/layout/orgChart1"/>
    <dgm:cxn modelId="{C9D7F4A7-D0A8-4A59-AFC0-DD9075427892}" type="presParOf" srcId="{813D91A3-EC5F-4EA5-B2F8-5E50B7B83719}" destId="{660BE49A-8CBF-45E3-9D78-A192504C3B54}" srcOrd="1" destOrd="0" presId="urn:microsoft.com/office/officeart/2005/8/layout/orgChart1"/>
    <dgm:cxn modelId="{65FBC9C4-076E-4013-A3E6-7157D4C63A2B}" type="presParOf" srcId="{CF51A1AB-1B3F-4146-B368-5751E931F9DD}" destId="{8431645E-ADDA-4481-87C6-34309E8ED72A}" srcOrd="1" destOrd="0" presId="urn:microsoft.com/office/officeart/2005/8/layout/orgChart1"/>
    <dgm:cxn modelId="{02132558-52D1-42D8-8616-0A08ABF564A6}" type="presParOf" srcId="{CF51A1AB-1B3F-4146-B368-5751E931F9DD}" destId="{CD962660-BDE0-4E61-9DAC-2B0B439DAC93}" srcOrd="2" destOrd="0" presId="urn:microsoft.com/office/officeart/2005/8/layout/orgChart1"/>
    <dgm:cxn modelId="{1D0C90B8-07B2-4A18-84BB-CC2B66014E4B}" type="presParOf" srcId="{1EFE15F1-8B6D-4056-9CD7-133711D75095}" destId="{2D44F5F7-CAF3-48EC-9987-55DCB3F97724}" srcOrd="8" destOrd="0" presId="urn:microsoft.com/office/officeart/2005/8/layout/orgChart1"/>
    <dgm:cxn modelId="{0D9B4F34-99BE-4941-8156-A3B95EE87902}" type="presParOf" srcId="{1EFE15F1-8B6D-4056-9CD7-133711D75095}" destId="{6C5E4D69-55C7-4304-B52D-CAA099D989B8}" srcOrd="9" destOrd="0" presId="urn:microsoft.com/office/officeart/2005/8/layout/orgChart1"/>
    <dgm:cxn modelId="{846C9D09-5620-40FB-AA62-EB19BF2A6CFB}" type="presParOf" srcId="{6C5E4D69-55C7-4304-B52D-CAA099D989B8}" destId="{D53A3569-630A-46EC-8D87-E28BD6B6FA4B}" srcOrd="0" destOrd="0" presId="urn:microsoft.com/office/officeart/2005/8/layout/orgChart1"/>
    <dgm:cxn modelId="{9B5BAC58-B8EF-47AB-A62B-7653E9E79662}" type="presParOf" srcId="{D53A3569-630A-46EC-8D87-E28BD6B6FA4B}" destId="{4958EAD2-90E2-4490-9AE4-B86A1CDE5584}" srcOrd="0" destOrd="0" presId="urn:microsoft.com/office/officeart/2005/8/layout/orgChart1"/>
    <dgm:cxn modelId="{77551CAE-A032-4A45-AA1F-D3B1927F48F6}" type="presParOf" srcId="{D53A3569-630A-46EC-8D87-E28BD6B6FA4B}" destId="{80D5B80C-AF41-4986-BCA7-21FDEED34EFC}" srcOrd="1" destOrd="0" presId="urn:microsoft.com/office/officeart/2005/8/layout/orgChart1"/>
    <dgm:cxn modelId="{84063771-9974-41E3-AEBE-43BFA7A5D91B}" type="presParOf" srcId="{6C5E4D69-55C7-4304-B52D-CAA099D989B8}" destId="{F3E39DBD-8DBA-4632-9F9C-0A94261EA67A}" srcOrd="1" destOrd="0" presId="urn:microsoft.com/office/officeart/2005/8/layout/orgChart1"/>
    <dgm:cxn modelId="{CE7820D3-7BBB-4F32-8C99-D3955DEA6CFC}" type="presParOf" srcId="{6C5E4D69-55C7-4304-B52D-CAA099D989B8}" destId="{304153D1-1F48-435E-B650-FF40CE9DA19F}" srcOrd="2" destOrd="0" presId="urn:microsoft.com/office/officeart/2005/8/layout/orgChart1"/>
    <dgm:cxn modelId="{531F94A0-DBB3-4AEE-BC15-B76758B01273}" type="presParOf" srcId="{1EFE15F1-8B6D-4056-9CD7-133711D75095}" destId="{8B5864A4-59AC-47C6-9F64-740C44C701FB}" srcOrd="10" destOrd="0" presId="urn:microsoft.com/office/officeart/2005/8/layout/orgChart1"/>
    <dgm:cxn modelId="{0C67DC0B-2558-4269-8512-E15C49A0E845}" type="presParOf" srcId="{1EFE15F1-8B6D-4056-9CD7-133711D75095}" destId="{EF5D70A3-363D-4135-B544-2BA686D56D38}" srcOrd="11" destOrd="0" presId="urn:microsoft.com/office/officeart/2005/8/layout/orgChart1"/>
    <dgm:cxn modelId="{D6DB45C1-3E0E-43A3-8533-A209159CD0AA}" type="presParOf" srcId="{EF5D70A3-363D-4135-B544-2BA686D56D38}" destId="{9BCF2DEB-5380-4C5A-9B4B-484CB6741F83}" srcOrd="0" destOrd="0" presId="urn:microsoft.com/office/officeart/2005/8/layout/orgChart1"/>
    <dgm:cxn modelId="{A3E03FD8-9A1D-4B44-AD44-55D85E7F235A}" type="presParOf" srcId="{9BCF2DEB-5380-4C5A-9B4B-484CB6741F83}" destId="{E4480D4E-5E33-4DA3-A73D-0658E654A613}" srcOrd="0" destOrd="0" presId="urn:microsoft.com/office/officeart/2005/8/layout/orgChart1"/>
    <dgm:cxn modelId="{B3FDF27D-353E-4372-BAFD-33FDC615AB99}" type="presParOf" srcId="{9BCF2DEB-5380-4C5A-9B4B-484CB6741F83}" destId="{D205A1F4-88B4-4158-BCBF-EBE1D6811B34}" srcOrd="1" destOrd="0" presId="urn:microsoft.com/office/officeart/2005/8/layout/orgChart1"/>
    <dgm:cxn modelId="{3E911A9D-9DAA-4722-BED8-165536482011}" type="presParOf" srcId="{EF5D70A3-363D-4135-B544-2BA686D56D38}" destId="{EBB0114B-0D5C-41EF-8206-DE034918F785}" srcOrd="1" destOrd="0" presId="urn:microsoft.com/office/officeart/2005/8/layout/orgChart1"/>
    <dgm:cxn modelId="{B55EA527-7843-4108-9D2F-1941FBAB9D4E}" type="presParOf" srcId="{EF5D70A3-363D-4135-B544-2BA686D56D38}" destId="{0936809E-E2D2-4877-9004-FE23D7CEC6CC}" srcOrd="2" destOrd="0" presId="urn:microsoft.com/office/officeart/2005/8/layout/orgChart1"/>
    <dgm:cxn modelId="{BBC100D5-369A-4773-99F9-532858B73325}" type="presParOf" srcId="{1EC671F4-AE20-4A27-9A97-95F61D1B47F2}" destId="{B6B5027F-2708-4FC6-A269-72EF4973E40E}" srcOrd="2" destOrd="0" presId="urn:microsoft.com/office/officeart/2005/8/layout/orgChart1"/>
    <dgm:cxn modelId="{E5A6F1A0-698F-4F5A-B7EA-9F3E39075906}" type="presParOf" srcId="{FC39F041-B667-43F1-9DCB-6013D37EF821}" destId="{5784AD0C-F06F-4F6F-B20E-AAEDBA7D98A0}" srcOrd="6" destOrd="0" presId="urn:microsoft.com/office/officeart/2005/8/layout/orgChart1"/>
    <dgm:cxn modelId="{9F0DE475-4FA3-4D84-915F-AFB5F6521360}" type="presParOf" srcId="{FC39F041-B667-43F1-9DCB-6013D37EF821}" destId="{395FD407-8A86-4B92-89F0-3A201326732C}" srcOrd="7" destOrd="0" presId="urn:microsoft.com/office/officeart/2005/8/layout/orgChart1"/>
    <dgm:cxn modelId="{94B53192-64EC-4752-9268-2BDFD93BEB8D}" type="presParOf" srcId="{395FD407-8A86-4B92-89F0-3A201326732C}" destId="{CC361D71-1A67-418A-B17D-BC29D1F16F83}" srcOrd="0" destOrd="0" presId="urn:microsoft.com/office/officeart/2005/8/layout/orgChart1"/>
    <dgm:cxn modelId="{52D7A857-28AE-4A3E-9FEF-F7693E65AEE6}" type="presParOf" srcId="{CC361D71-1A67-418A-B17D-BC29D1F16F83}" destId="{58EC9F90-A55F-4600-BFAE-018D08C5558C}" srcOrd="0" destOrd="0" presId="urn:microsoft.com/office/officeart/2005/8/layout/orgChart1"/>
    <dgm:cxn modelId="{BE908C6B-6712-4858-ABE1-C28D42C402A1}" type="presParOf" srcId="{CC361D71-1A67-418A-B17D-BC29D1F16F83}" destId="{28A03C26-487A-4E52-B3E7-3BE6C982981B}" srcOrd="1" destOrd="0" presId="urn:microsoft.com/office/officeart/2005/8/layout/orgChart1"/>
    <dgm:cxn modelId="{ACB1BC0F-D752-42B9-AF46-C78F7202C6A3}" type="presParOf" srcId="{395FD407-8A86-4B92-89F0-3A201326732C}" destId="{7DFFCA1A-6FF5-454E-AF4C-A857B0B31B62}" srcOrd="1" destOrd="0" presId="urn:microsoft.com/office/officeart/2005/8/layout/orgChart1"/>
    <dgm:cxn modelId="{E79C16D3-3294-48F4-AE21-8F79939A1AB3}" type="presParOf" srcId="{7DFFCA1A-6FF5-454E-AF4C-A857B0B31B62}" destId="{0900111F-290C-4320-842B-58271EB946B7}" srcOrd="0" destOrd="0" presId="urn:microsoft.com/office/officeart/2005/8/layout/orgChart1"/>
    <dgm:cxn modelId="{D6A2CB45-28C7-4175-8B4A-811582250DD1}" type="presParOf" srcId="{7DFFCA1A-6FF5-454E-AF4C-A857B0B31B62}" destId="{42A39354-02D5-47FE-B4E4-DB578DB5EB15}" srcOrd="1" destOrd="0" presId="urn:microsoft.com/office/officeart/2005/8/layout/orgChart1"/>
    <dgm:cxn modelId="{F25F70BC-CFB5-4B82-AB1B-716EE0569D28}" type="presParOf" srcId="{42A39354-02D5-47FE-B4E4-DB578DB5EB15}" destId="{52F289A1-07FF-4E66-9278-0E1C5D05853F}" srcOrd="0" destOrd="0" presId="urn:microsoft.com/office/officeart/2005/8/layout/orgChart1"/>
    <dgm:cxn modelId="{633DD24C-C02C-4652-AE83-A13514C2F44C}" type="presParOf" srcId="{52F289A1-07FF-4E66-9278-0E1C5D05853F}" destId="{E944D277-F59E-43ED-AB68-8599B5F57FBA}" srcOrd="0" destOrd="0" presId="urn:microsoft.com/office/officeart/2005/8/layout/orgChart1"/>
    <dgm:cxn modelId="{16051DB4-E48D-4F90-BCF9-FC87D29C15A0}" type="presParOf" srcId="{52F289A1-07FF-4E66-9278-0E1C5D05853F}" destId="{685AAA11-2FC0-4A05-9451-1ACF1BBD7837}" srcOrd="1" destOrd="0" presId="urn:microsoft.com/office/officeart/2005/8/layout/orgChart1"/>
    <dgm:cxn modelId="{EC769EC2-EEEC-4BCA-B91D-33BF837C7656}" type="presParOf" srcId="{42A39354-02D5-47FE-B4E4-DB578DB5EB15}" destId="{B90AC4C6-F21F-4F13-BD14-063DEADDB4F0}" srcOrd="1" destOrd="0" presId="urn:microsoft.com/office/officeart/2005/8/layout/orgChart1"/>
    <dgm:cxn modelId="{7EB185A0-27E4-46D9-9530-EF62581CA06D}" type="presParOf" srcId="{42A39354-02D5-47FE-B4E4-DB578DB5EB15}" destId="{73BFEB57-9083-4230-B1EF-6AC75E716E5C}" srcOrd="2" destOrd="0" presId="urn:microsoft.com/office/officeart/2005/8/layout/orgChart1"/>
    <dgm:cxn modelId="{D9F19AA0-31CA-4F6D-9EA8-98F5D175FA98}" type="presParOf" srcId="{7DFFCA1A-6FF5-454E-AF4C-A857B0B31B62}" destId="{5D411D10-047D-4447-968D-A8314C4FCCA7}" srcOrd="2" destOrd="0" presId="urn:microsoft.com/office/officeart/2005/8/layout/orgChart1"/>
    <dgm:cxn modelId="{6D824984-2307-4289-94B7-AB5982F6C383}" type="presParOf" srcId="{7DFFCA1A-6FF5-454E-AF4C-A857B0B31B62}" destId="{FB740B23-BE99-4211-887F-EA570AD9AD80}" srcOrd="3" destOrd="0" presId="urn:microsoft.com/office/officeart/2005/8/layout/orgChart1"/>
    <dgm:cxn modelId="{E057AD10-7797-439C-A275-5DAD60574E9A}" type="presParOf" srcId="{FB740B23-BE99-4211-887F-EA570AD9AD80}" destId="{FB99A4C5-EB32-4755-8594-3808D699C73C}" srcOrd="0" destOrd="0" presId="urn:microsoft.com/office/officeart/2005/8/layout/orgChart1"/>
    <dgm:cxn modelId="{03B7556B-1BB6-4DDE-8218-42A2C2CB7429}" type="presParOf" srcId="{FB99A4C5-EB32-4755-8594-3808D699C73C}" destId="{1E88813A-6B44-4C0E-B37B-D6031EEC2618}" srcOrd="0" destOrd="0" presId="urn:microsoft.com/office/officeart/2005/8/layout/orgChart1"/>
    <dgm:cxn modelId="{73A62A31-65E8-405E-ABE7-BF0054D821F7}" type="presParOf" srcId="{FB99A4C5-EB32-4755-8594-3808D699C73C}" destId="{AEFA3CB2-D994-4349-9D04-BA00F6DCAAA4}" srcOrd="1" destOrd="0" presId="urn:microsoft.com/office/officeart/2005/8/layout/orgChart1"/>
    <dgm:cxn modelId="{03508B76-B231-4CC2-97C2-542D48586241}" type="presParOf" srcId="{FB740B23-BE99-4211-887F-EA570AD9AD80}" destId="{B5BBFBCC-9A1B-443B-9C58-7296DE43CB92}" srcOrd="1" destOrd="0" presId="urn:microsoft.com/office/officeart/2005/8/layout/orgChart1"/>
    <dgm:cxn modelId="{D46D6FFD-59AA-47E6-B9B8-AA7E2DFE21DF}" type="presParOf" srcId="{FB740B23-BE99-4211-887F-EA570AD9AD80}" destId="{0D2E35E4-0909-41BF-AEF7-878D01D5B9CE}" srcOrd="2" destOrd="0" presId="urn:microsoft.com/office/officeart/2005/8/layout/orgChart1"/>
    <dgm:cxn modelId="{2264EC8B-1B9C-418B-BB7B-2C449A9B1B31}" type="presParOf" srcId="{7DFFCA1A-6FF5-454E-AF4C-A857B0B31B62}" destId="{B085D6F1-4688-4B45-802D-B250EB301B39}" srcOrd="4" destOrd="0" presId="urn:microsoft.com/office/officeart/2005/8/layout/orgChart1"/>
    <dgm:cxn modelId="{A4DF7F0E-3F7C-461C-A021-1E22B63F70BC}" type="presParOf" srcId="{7DFFCA1A-6FF5-454E-AF4C-A857B0B31B62}" destId="{30A4A7B7-658B-4DDD-9BCD-955181ACFE7C}" srcOrd="5" destOrd="0" presId="urn:microsoft.com/office/officeart/2005/8/layout/orgChart1"/>
    <dgm:cxn modelId="{A145EB2F-5618-4A76-9C9C-331AACC14E78}" type="presParOf" srcId="{30A4A7B7-658B-4DDD-9BCD-955181ACFE7C}" destId="{1D711B22-E1B6-4AE6-AC20-A8C2946EC8D3}" srcOrd="0" destOrd="0" presId="urn:microsoft.com/office/officeart/2005/8/layout/orgChart1"/>
    <dgm:cxn modelId="{90C0D627-E900-448E-A68B-787652EE9D41}" type="presParOf" srcId="{1D711B22-E1B6-4AE6-AC20-A8C2946EC8D3}" destId="{9FA7B089-8E84-4A55-B209-1C5D746C3D50}" srcOrd="0" destOrd="0" presId="urn:microsoft.com/office/officeart/2005/8/layout/orgChart1"/>
    <dgm:cxn modelId="{F4A87608-6E45-42A3-9AA0-1BB21AF5E4D5}" type="presParOf" srcId="{1D711B22-E1B6-4AE6-AC20-A8C2946EC8D3}" destId="{8007DDC5-9C8A-44AF-AE3B-15B9588941DD}" srcOrd="1" destOrd="0" presId="urn:microsoft.com/office/officeart/2005/8/layout/orgChart1"/>
    <dgm:cxn modelId="{A582CF59-051C-49EA-9102-14AEFDF9D4A6}" type="presParOf" srcId="{30A4A7B7-658B-4DDD-9BCD-955181ACFE7C}" destId="{E5996C9F-1888-4CBF-AE23-2B28254CE170}" srcOrd="1" destOrd="0" presId="urn:microsoft.com/office/officeart/2005/8/layout/orgChart1"/>
    <dgm:cxn modelId="{8B55F97F-909B-4E35-9F53-C22B512FDA3E}" type="presParOf" srcId="{30A4A7B7-658B-4DDD-9BCD-955181ACFE7C}" destId="{74E25873-53AB-4E55-BC5B-072C937D2ED2}" srcOrd="2" destOrd="0" presId="urn:microsoft.com/office/officeart/2005/8/layout/orgChart1"/>
    <dgm:cxn modelId="{2C5BAB57-8361-4F85-A999-0D61EDCFDD86}" type="presParOf" srcId="{395FD407-8A86-4B92-89F0-3A201326732C}" destId="{7F4E22D0-4C39-400F-B764-773BBF12FFDB}" srcOrd="2" destOrd="0" presId="urn:microsoft.com/office/officeart/2005/8/layout/orgChart1"/>
    <dgm:cxn modelId="{7D822B47-158A-427F-8727-A313E4A9DE97}" type="presParOf" srcId="{FC39F041-B667-43F1-9DCB-6013D37EF821}" destId="{DFC5243B-F9EE-46A5-93D4-CE644E56298B}" srcOrd="8" destOrd="0" presId="urn:microsoft.com/office/officeart/2005/8/layout/orgChart1"/>
    <dgm:cxn modelId="{46E406FF-78BF-41CF-8830-536E71F33715}" type="presParOf" srcId="{FC39F041-B667-43F1-9DCB-6013D37EF821}" destId="{6801D83F-91D3-458A-977C-F726D77EAB75}" srcOrd="9" destOrd="0" presId="urn:microsoft.com/office/officeart/2005/8/layout/orgChart1"/>
    <dgm:cxn modelId="{4426D54D-6BA5-4A17-836B-A4F6D200BAF1}" type="presParOf" srcId="{6801D83F-91D3-458A-977C-F726D77EAB75}" destId="{8C849C4B-0DF9-4019-AD7B-A8EFA2D17EC3}" srcOrd="0" destOrd="0" presId="urn:microsoft.com/office/officeart/2005/8/layout/orgChart1"/>
    <dgm:cxn modelId="{31A5A0A3-A3D3-4CD2-B68C-8E32D92B3480}" type="presParOf" srcId="{8C849C4B-0DF9-4019-AD7B-A8EFA2D17EC3}" destId="{EFACF021-5C58-45BA-9EFF-A30B840ECF91}" srcOrd="0" destOrd="0" presId="urn:microsoft.com/office/officeart/2005/8/layout/orgChart1"/>
    <dgm:cxn modelId="{070E1E86-A68D-4D8E-AE09-7196C65004C7}" type="presParOf" srcId="{8C849C4B-0DF9-4019-AD7B-A8EFA2D17EC3}" destId="{1A0AA62D-72EE-480E-9429-67E2806F6F90}" srcOrd="1" destOrd="0" presId="urn:microsoft.com/office/officeart/2005/8/layout/orgChart1"/>
    <dgm:cxn modelId="{DB467811-89C9-41E3-921C-A2A3FDEBB8E3}" type="presParOf" srcId="{6801D83F-91D3-458A-977C-F726D77EAB75}" destId="{D2B2D8B7-E5B2-4CF8-B630-37F620484143}" srcOrd="1" destOrd="0" presId="urn:microsoft.com/office/officeart/2005/8/layout/orgChart1"/>
    <dgm:cxn modelId="{5BC3015B-1287-40AD-BCE9-AA2A2F76B1D7}" type="presParOf" srcId="{D2B2D8B7-E5B2-4CF8-B630-37F620484143}" destId="{7B318488-E062-451D-89A6-C4B9FEF15E30}" srcOrd="0" destOrd="0" presId="urn:microsoft.com/office/officeart/2005/8/layout/orgChart1"/>
    <dgm:cxn modelId="{AAEC65B1-F131-4B7A-9C83-0897781A9813}" type="presParOf" srcId="{D2B2D8B7-E5B2-4CF8-B630-37F620484143}" destId="{F4EF8B00-DC96-473B-B911-1C3758C195D1}" srcOrd="1" destOrd="0" presId="urn:microsoft.com/office/officeart/2005/8/layout/orgChart1"/>
    <dgm:cxn modelId="{2CAB3420-072E-49BD-8E41-28297B434F07}" type="presParOf" srcId="{F4EF8B00-DC96-473B-B911-1C3758C195D1}" destId="{B249E897-99E7-4C3E-871F-C343E66695A3}" srcOrd="0" destOrd="0" presId="urn:microsoft.com/office/officeart/2005/8/layout/orgChart1"/>
    <dgm:cxn modelId="{4CF0E97C-B396-4971-8A0A-92D06EAEDCDF}" type="presParOf" srcId="{B249E897-99E7-4C3E-871F-C343E66695A3}" destId="{8632BD78-8443-4445-AEED-089ACCF550C4}" srcOrd="0" destOrd="0" presId="urn:microsoft.com/office/officeart/2005/8/layout/orgChart1"/>
    <dgm:cxn modelId="{22970E7C-D462-4BDD-8BB6-DA221EC43AF2}" type="presParOf" srcId="{B249E897-99E7-4C3E-871F-C343E66695A3}" destId="{582365CA-C689-4A90-BB5B-D63B5C6BEFA1}" srcOrd="1" destOrd="0" presId="urn:microsoft.com/office/officeart/2005/8/layout/orgChart1"/>
    <dgm:cxn modelId="{F78BFD10-81EF-4D5E-8607-0FF3F3258882}" type="presParOf" srcId="{F4EF8B00-DC96-473B-B911-1C3758C195D1}" destId="{25CFD556-E6D1-4D04-A3B0-8FF65AAFA8BB}" srcOrd="1" destOrd="0" presId="urn:microsoft.com/office/officeart/2005/8/layout/orgChart1"/>
    <dgm:cxn modelId="{1543823D-C89D-46C1-B22B-85B191224848}" type="presParOf" srcId="{F4EF8B00-DC96-473B-B911-1C3758C195D1}" destId="{06FA82E0-1AC8-49A6-BEEC-F2EADE4B8DC2}" srcOrd="2" destOrd="0" presId="urn:microsoft.com/office/officeart/2005/8/layout/orgChart1"/>
    <dgm:cxn modelId="{734BB162-5CE6-42A6-B65B-B9122AD499BF}" type="presParOf" srcId="{6801D83F-91D3-458A-977C-F726D77EAB75}" destId="{BDFCD951-229F-4C6F-BEBB-67922F145B96}" srcOrd="2" destOrd="0" presId="urn:microsoft.com/office/officeart/2005/8/layout/orgChart1"/>
    <dgm:cxn modelId="{D6A2E481-2384-4D62-8576-5B07783001AB}" type="presParOf" srcId="{08358D56-7B7C-4251-B15F-C65FFC0BFC49}" destId="{C746C2AA-F531-4848-A9A3-1EFD7E4F6B7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DC30924-3988-4C40-BD40-CC17C36AD9D5}"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00ADF839-B336-4E8C-92FD-0C31BB0CB72A}">
      <dgm:prSet phldrT="[Text]" custT="1"/>
      <dgm:spPr/>
      <dgm:t>
        <a:bodyPr/>
        <a:lstStyle/>
        <a:p>
          <a:r>
            <a:rPr lang="en-US" sz="1200" b="1" dirty="0">
              <a:latin typeface="Times New Roman" panose="02020603050405020304" pitchFamily="18" charset="0"/>
              <a:cs typeface="Times New Roman" panose="02020603050405020304" pitchFamily="18" charset="0"/>
            </a:rPr>
            <a:t>Real Time Accurate Data</a:t>
          </a:r>
        </a:p>
      </dgm:t>
    </dgm:pt>
    <dgm:pt modelId="{B1876522-DCEB-4815-BCB4-305283067493}" type="parTrans" cxnId="{0CFB50B8-333E-4AE1-B99E-F50DDD804E03}">
      <dgm:prSet/>
      <dgm:spPr/>
      <dgm:t>
        <a:bodyPr/>
        <a:lstStyle/>
        <a:p>
          <a:endParaRPr lang="en-US" sz="1400"/>
        </a:p>
      </dgm:t>
    </dgm:pt>
    <dgm:pt modelId="{F1CC8CFC-6954-4109-B4B9-A76DC02FBD69}" type="sibTrans" cxnId="{0CFB50B8-333E-4AE1-B99E-F50DDD804E03}">
      <dgm:prSet/>
      <dgm:spPr/>
      <dgm:t>
        <a:bodyPr/>
        <a:lstStyle/>
        <a:p>
          <a:endParaRPr lang="en-US" sz="1200">
            <a:latin typeface="Times New Roman" panose="02020603050405020304" pitchFamily="18" charset="0"/>
            <a:cs typeface="Times New Roman" panose="02020603050405020304" pitchFamily="18" charset="0"/>
          </a:endParaRPr>
        </a:p>
      </dgm:t>
    </dgm:pt>
    <dgm:pt modelId="{A80FB17B-CEE3-4B79-ACF5-E3F681846D9B}">
      <dgm:prSet phldrT="[Text]" custT="1"/>
      <dgm:spPr>
        <a:solidFill>
          <a:srgbClr val="00B050"/>
        </a:solidFill>
      </dgm:spPr>
      <dgm:t>
        <a:bodyPr/>
        <a:lstStyle/>
        <a:p>
          <a:r>
            <a:rPr lang="en-US" sz="1200" b="1" dirty="0">
              <a:latin typeface="Times New Roman" panose="02020603050405020304" pitchFamily="18" charset="0"/>
              <a:cs typeface="Times New Roman" panose="02020603050405020304" pitchFamily="18" charset="0"/>
            </a:rPr>
            <a:t>Machine Utilization</a:t>
          </a:r>
        </a:p>
      </dgm:t>
    </dgm:pt>
    <dgm:pt modelId="{DC027F66-CFB7-43B1-880F-D9854FC95AE8}" type="parTrans" cxnId="{F9C12BF3-F080-4BCA-83D6-C4EFB46E6C26}">
      <dgm:prSet/>
      <dgm:spPr/>
      <dgm:t>
        <a:bodyPr/>
        <a:lstStyle/>
        <a:p>
          <a:endParaRPr lang="en-US" sz="1400"/>
        </a:p>
      </dgm:t>
    </dgm:pt>
    <dgm:pt modelId="{B3545A24-B69C-422E-A5CB-9D12CBD3B8AB}" type="sibTrans" cxnId="{F9C12BF3-F080-4BCA-83D6-C4EFB46E6C26}">
      <dgm:prSet/>
      <dgm:spPr/>
      <dgm:t>
        <a:bodyPr/>
        <a:lstStyle/>
        <a:p>
          <a:endParaRPr lang="en-US" sz="1400"/>
        </a:p>
      </dgm:t>
    </dgm:pt>
    <dgm:pt modelId="{CB3EE8BC-CECF-4BA9-BCCC-4B92C5D398E9}">
      <dgm:prSet phldrT="[Text]" custT="1"/>
      <dgm:spPr>
        <a:solidFill>
          <a:schemeClr val="tx1">
            <a:lumMod val="65000"/>
            <a:lumOff val="35000"/>
          </a:schemeClr>
        </a:solidFill>
      </dgm:spPr>
      <dgm:t>
        <a:bodyPr/>
        <a:lstStyle/>
        <a:p>
          <a:r>
            <a:rPr lang="en-US" sz="1200" b="1" dirty="0">
              <a:latin typeface="Times New Roman" panose="02020603050405020304" pitchFamily="18" charset="0"/>
              <a:cs typeface="Times New Roman" panose="02020603050405020304" pitchFamily="18" charset="0"/>
            </a:rPr>
            <a:t>Downtime Analysis</a:t>
          </a:r>
        </a:p>
      </dgm:t>
    </dgm:pt>
    <dgm:pt modelId="{B589B89E-6A55-4C35-9976-7A1DE8F97823}" type="parTrans" cxnId="{C961EEA7-B3B8-4416-A6FF-653D11DEE9AA}">
      <dgm:prSet/>
      <dgm:spPr/>
      <dgm:t>
        <a:bodyPr/>
        <a:lstStyle/>
        <a:p>
          <a:endParaRPr lang="en-US" sz="1400"/>
        </a:p>
      </dgm:t>
    </dgm:pt>
    <dgm:pt modelId="{363C451A-936D-438C-BA35-09844218BCDA}" type="sibTrans" cxnId="{C961EEA7-B3B8-4416-A6FF-653D11DEE9AA}">
      <dgm:prSet/>
      <dgm:spPr/>
      <dgm:t>
        <a:bodyPr/>
        <a:lstStyle/>
        <a:p>
          <a:endParaRPr lang="en-US" sz="1400"/>
        </a:p>
      </dgm:t>
    </dgm:pt>
    <dgm:pt modelId="{8132AF07-2AA0-4BD5-BAF0-39C05DD0A937}">
      <dgm:prSet phldrT="[Text]" custT="1"/>
      <dgm:spPr/>
      <dgm:t>
        <a:bodyPr/>
        <a:lstStyle/>
        <a:p>
          <a:r>
            <a:rPr lang="en-US" sz="1200" b="1" dirty="0">
              <a:latin typeface="Times New Roman" panose="02020603050405020304" pitchFamily="18" charset="0"/>
              <a:cs typeface="Times New Roman" panose="02020603050405020304" pitchFamily="18" charset="0"/>
            </a:rPr>
            <a:t>Man Hours Savings</a:t>
          </a:r>
        </a:p>
      </dgm:t>
    </dgm:pt>
    <dgm:pt modelId="{693A28D0-663C-4210-AB49-61D876FD1082}" type="parTrans" cxnId="{5FEBFF0E-3C96-4887-9D50-F032DB5BBFFC}">
      <dgm:prSet/>
      <dgm:spPr/>
      <dgm:t>
        <a:bodyPr/>
        <a:lstStyle/>
        <a:p>
          <a:endParaRPr lang="en-US" sz="1400"/>
        </a:p>
      </dgm:t>
    </dgm:pt>
    <dgm:pt modelId="{6A0FD7D2-9ABF-4727-BA08-F4BF7DB359C5}" type="sibTrans" cxnId="{5FEBFF0E-3C96-4887-9D50-F032DB5BBFFC}">
      <dgm:prSet/>
      <dgm:spPr/>
      <dgm:t>
        <a:bodyPr/>
        <a:lstStyle/>
        <a:p>
          <a:endParaRPr lang="en-US" sz="1400"/>
        </a:p>
      </dgm:t>
    </dgm:pt>
    <dgm:pt modelId="{984476BD-74EA-4C3C-B314-6486F33A950F}">
      <dgm:prSet phldrT="[Text]" custT="1"/>
      <dgm:spPr/>
      <dgm:t>
        <a:bodyPr/>
        <a:lstStyle/>
        <a:p>
          <a:r>
            <a:rPr lang="en-US" sz="1200" b="1" dirty="0">
              <a:latin typeface="Times New Roman" panose="02020603050405020304" pitchFamily="18" charset="0"/>
              <a:cs typeface="Times New Roman" panose="02020603050405020304" pitchFamily="18" charset="0"/>
            </a:rPr>
            <a:t>Predictive Maintenance</a:t>
          </a:r>
        </a:p>
      </dgm:t>
    </dgm:pt>
    <dgm:pt modelId="{BC99F69A-6539-490F-8853-0B48A523E432}" type="parTrans" cxnId="{36E47A11-181D-4809-A569-3C24DB38DEBE}">
      <dgm:prSet/>
      <dgm:spPr/>
      <dgm:t>
        <a:bodyPr/>
        <a:lstStyle/>
        <a:p>
          <a:endParaRPr lang="en-US" sz="1400"/>
        </a:p>
      </dgm:t>
    </dgm:pt>
    <dgm:pt modelId="{466C86B8-4D8D-49BD-AB6F-26DD145129A2}" type="sibTrans" cxnId="{36E47A11-181D-4809-A569-3C24DB38DEBE}">
      <dgm:prSet/>
      <dgm:spPr/>
      <dgm:t>
        <a:bodyPr/>
        <a:lstStyle/>
        <a:p>
          <a:endParaRPr lang="en-US" sz="1400"/>
        </a:p>
      </dgm:t>
    </dgm:pt>
    <dgm:pt modelId="{3F03D5AD-9DD1-405D-9B0F-FA5B4CF7F91E}">
      <dgm:prSet custT="1"/>
      <dgm:spPr/>
      <dgm:t>
        <a:bodyPr/>
        <a:lstStyle/>
        <a:p>
          <a:r>
            <a:rPr lang="en-US" sz="1200" b="1" dirty="0">
              <a:latin typeface="Times New Roman" panose="02020603050405020304" pitchFamily="18" charset="0"/>
              <a:cs typeface="Times New Roman" panose="02020603050405020304" pitchFamily="18" charset="0"/>
            </a:rPr>
            <a:t>Quality Control</a:t>
          </a:r>
        </a:p>
      </dgm:t>
    </dgm:pt>
    <dgm:pt modelId="{4601A00E-595F-46A2-A8B0-042B9C121DCA}" type="parTrans" cxnId="{32638392-88E7-4A46-851B-225DF9299754}">
      <dgm:prSet/>
      <dgm:spPr/>
      <dgm:t>
        <a:bodyPr/>
        <a:lstStyle/>
        <a:p>
          <a:endParaRPr lang="en-US" sz="1400"/>
        </a:p>
      </dgm:t>
    </dgm:pt>
    <dgm:pt modelId="{683848C1-1B81-4164-873D-79C2C5062FB2}" type="sibTrans" cxnId="{32638392-88E7-4A46-851B-225DF9299754}">
      <dgm:prSet/>
      <dgm:spPr/>
      <dgm:t>
        <a:bodyPr/>
        <a:lstStyle/>
        <a:p>
          <a:endParaRPr lang="en-US" sz="1400"/>
        </a:p>
      </dgm:t>
    </dgm:pt>
    <dgm:pt modelId="{C8CC4CD6-44A6-4E1A-9B7D-9D6B40943FF0}">
      <dgm:prSet custT="1"/>
      <dgm:spPr>
        <a:solidFill>
          <a:srgbClr val="F05AC5"/>
        </a:solidFill>
      </dgm:spPr>
      <dgm:t>
        <a:bodyPr/>
        <a:lstStyle/>
        <a:p>
          <a:r>
            <a:rPr lang="en-US" sz="1200" b="1" dirty="0">
              <a:latin typeface="Times New Roman" panose="02020603050405020304" pitchFamily="18" charset="0"/>
              <a:cs typeface="Times New Roman" panose="02020603050405020304" pitchFamily="18" charset="0"/>
            </a:rPr>
            <a:t>Effective  Job Scheduling/</a:t>
          </a:r>
        </a:p>
        <a:p>
          <a:r>
            <a:rPr lang="en-US" sz="1200" b="1" dirty="0">
              <a:latin typeface="Times New Roman" panose="02020603050405020304" pitchFamily="18" charset="0"/>
              <a:cs typeface="Times New Roman" panose="02020603050405020304" pitchFamily="18" charset="0"/>
            </a:rPr>
            <a:t>Capacity Planning</a:t>
          </a:r>
        </a:p>
      </dgm:t>
    </dgm:pt>
    <dgm:pt modelId="{1DDF15CF-C04C-46D7-B628-D93ED7B6B4F8}" type="parTrans" cxnId="{46B2604A-133D-40D2-B040-40FA7B846A06}">
      <dgm:prSet/>
      <dgm:spPr/>
      <dgm:t>
        <a:bodyPr/>
        <a:lstStyle/>
        <a:p>
          <a:endParaRPr lang="en-US" sz="1400"/>
        </a:p>
      </dgm:t>
    </dgm:pt>
    <dgm:pt modelId="{D06C58D9-9DFE-403A-A21E-053D79B18988}" type="sibTrans" cxnId="{46B2604A-133D-40D2-B040-40FA7B846A06}">
      <dgm:prSet/>
      <dgm:spPr/>
      <dgm:t>
        <a:bodyPr/>
        <a:lstStyle/>
        <a:p>
          <a:endParaRPr lang="en-US" sz="1400"/>
        </a:p>
      </dgm:t>
    </dgm:pt>
    <dgm:pt modelId="{12C7ACE3-4A78-49E4-B61A-40E4DC9B2AD7}">
      <dgm:prSet custT="1"/>
      <dgm:spPr/>
      <dgm:t>
        <a:bodyPr/>
        <a:lstStyle/>
        <a:p>
          <a:r>
            <a:rPr lang="en-US" sz="1200" b="1" dirty="0">
              <a:latin typeface="Times New Roman" panose="02020603050405020304" pitchFamily="18" charset="0"/>
              <a:cs typeface="Times New Roman" panose="02020603050405020304" pitchFamily="18" charset="0"/>
            </a:rPr>
            <a:t>ERP Integration</a:t>
          </a:r>
        </a:p>
      </dgm:t>
    </dgm:pt>
    <dgm:pt modelId="{B001866C-6C6B-4708-8A44-F1FCA393B303}" type="parTrans" cxnId="{352409E8-24DE-4848-9263-E70933E7907B}">
      <dgm:prSet/>
      <dgm:spPr/>
      <dgm:t>
        <a:bodyPr/>
        <a:lstStyle/>
        <a:p>
          <a:endParaRPr lang="en-US" sz="1400"/>
        </a:p>
      </dgm:t>
    </dgm:pt>
    <dgm:pt modelId="{52EA1899-CFC0-47A7-95CF-728A5373AAA4}" type="sibTrans" cxnId="{352409E8-24DE-4848-9263-E70933E7907B}">
      <dgm:prSet/>
      <dgm:spPr/>
      <dgm:t>
        <a:bodyPr/>
        <a:lstStyle/>
        <a:p>
          <a:endParaRPr lang="en-US" sz="1400"/>
        </a:p>
      </dgm:t>
    </dgm:pt>
    <dgm:pt modelId="{21C9D53B-8B45-4D79-B3EA-EBF9A47F1771}" type="pres">
      <dgm:prSet presAssocID="{ADC30924-3988-4C40-BD40-CC17C36AD9D5}" presName="Name0" presStyleCnt="0">
        <dgm:presLayoutVars>
          <dgm:dir/>
          <dgm:resizeHandles val="exact"/>
        </dgm:presLayoutVars>
      </dgm:prSet>
      <dgm:spPr/>
    </dgm:pt>
    <dgm:pt modelId="{29396DFA-7FC5-4770-A939-FDF3EAC73726}" type="pres">
      <dgm:prSet presAssocID="{ADC30924-3988-4C40-BD40-CC17C36AD9D5}" presName="cycle" presStyleCnt="0"/>
      <dgm:spPr/>
    </dgm:pt>
    <dgm:pt modelId="{5D87CBCD-06F7-4AD1-9A97-18EFAA63BC01}" type="pres">
      <dgm:prSet presAssocID="{00ADF839-B336-4E8C-92FD-0C31BB0CB72A}" presName="nodeFirstNode" presStyleLbl="node1" presStyleIdx="0" presStyleCnt="8">
        <dgm:presLayoutVars>
          <dgm:bulletEnabled val="1"/>
        </dgm:presLayoutVars>
      </dgm:prSet>
      <dgm:spPr/>
    </dgm:pt>
    <dgm:pt modelId="{500187D9-4F0B-40E4-926B-C40C314A4C02}" type="pres">
      <dgm:prSet presAssocID="{F1CC8CFC-6954-4109-B4B9-A76DC02FBD69}" presName="sibTransFirstNode" presStyleLbl="bgShp" presStyleIdx="0" presStyleCnt="1"/>
      <dgm:spPr/>
    </dgm:pt>
    <dgm:pt modelId="{E9D93952-A89E-4D2B-A3A6-E9FE964C3FFF}" type="pres">
      <dgm:prSet presAssocID="{A80FB17B-CEE3-4B79-ACF5-E3F681846D9B}" presName="nodeFollowingNodes" presStyleLbl="node1" presStyleIdx="1" presStyleCnt="8">
        <dgm:presLayoutVars>
          <dgm:bulletEnabled val="1"/>
        </dgm:presLayoutVars>
      </dgm:prSet>
      <dgm:spPr/>
    </dgm:pt>
    <dgm:pt modelId="{CB28B85E-24CB-4133-82E5-F65392A12851}" type="pres">
      <dgm:prSet presAssocID="{CB3EE8BC-CECF-4BA9-BCCC-4B92C5D398E9}" presName="nodeFollowingNodes" presStyleLbl="node1" presStyleIdx="2" presStyleCnt="8">
        <dgm:presLayoutVars>
          <dgm:bulletEnabled val="1"/>
        </dgm:presLayoutVars>
      </dgm:prSet>
      <dgm:spPr/>
    </dgm:pt>
    <dgm:pt modelId="{1595DE18-262E-4328-9ED3-F3A2682AD064}" type="pres">
      <dgm:prSet presAssocID="{8132AF07-2AA0-4BD5-BAF0-39C05DD0A937}" presName="nodeFollowingNodes" presStyleLbl="node1" presStyleIdx="3" presStyleCnt="8">
        <dgm:presLayoutVars>
          <dgm:bulletEnabled val="1"/>
        </dgm:presLayoutVars>
      </dgm:prSet>
      <dgm:spPr/>
    </dgm:pt>
    <dgm:pt modelId="{9005B7AE-0168-445A-A471-82977D872778}" type="pres">
      <dgm:prSet presAssocID="{3F03D5AD-9DD1-405D-9B0F-FA5B4CF7F91E}" presName="nodeFollowingNodes" presStyleLbl="node1" presStyleIdx="4" presStyleCnt="8">
        <dgm:presLayoutVars>
          <dgm:bulletEnabled val="1"/>
        </dgm:presLayoutVars>
      </dgm:prSet>
      <dgm:spPr/>
    </dgm:pt>
    <dgm:pt modelId="{2ADC0C9D-CCA5-4748-9479-6F0305A273F2}" type="pres">
      <dgm:prSet presAssocID="{984476BD-74EA-4C3C-B314-6486F33A950F}" presName="nodeFollowingNodes" presStyleLbl="node1" presStyleIdx="5" presStyleCnt="8">
        <dgm:presLayoutVars>
          <dgm:bulletEnabled val="1"/>
        </dgm:presLayoutVars>
      </dgm:prSet>
      <dgm:spPr/>
    </dgm:pt>
    <dgm:pt modelId="{C91731BA-F17A-4504-8C0E-CFFAEC3291F8}" type="pres">
      <dgm:prSet presAssocID="{12C7ACE3-4A78-49E4-B61A-40E4DC9B2AD7}" presName="nodeFollowingNodes" presStyleLbl="node1" presStyleIdx="6" presStyleCnt="8">
        <dgm:presLayoutVars>
          <dgm:bulletEnabled val="1"/>
        </dgm:presLayoutVars>
      </dgm:prSet>
      <dgm:spPr/>
    </dgm:pt>
    <dgm:pt modelId="{2E08A8A9-95B3-4110-8B71-CDD426CB5AA8}" type="pres">
      <dgm:prSet presAssocID="{C8CC4CD6-44A6-4E1A-9B7D-9D6B40943FF0}" presName="nodeFollowingNodes" presStyleLbl="node1" presStyleIdx="7" presStyleCnt="8">
        <dgm:presLayoutVars>
          <dgm:bulletEnabled val="1"/>
        </dgm:presLayoutVars>
      </dgm:prSet>
      <dgm:spPr/>
    </dgm:pt>
  </dgm:ptLst>
  <dgm:cxnLst>
    <dgm:cxn modelId="{4A287801-804F-4505-A04D-F7CA2FA9DD84}" type="presOf" srcId="{ADC30924-3988-4C40-BD40-CC17C36AD9D5}" destId="{21C9D53B-8B45-4D79-B3EA-EBF9A47F1771}" srcOrd="0" destOrd="0" presId="urn:microsoft.com/office/officeart/2005/8/layout/cycle3"/>
    <dgm:cxn modelId="{5FEBFF0E-3C96-4887-9D50-F032DB5BBFFC}" srcId="{ADC30924-3988-4C40-BD40-CC17C36AD9D5}" destId="{8132AF07-2AA0-4BD5-BAF0-39C05DD0A937}" srcOrd="3" destOrd="0" parTransId="{693A28D0-663C-4210-AB49-61D876FD1082}" sibTransId="{6A0FD7D2-9ABF-4727-BA08-F4BF7DB359C5}"/>
    <dgm:cxn modelId="{36E47A11-181D-4809-A569-3C24DB38DEBE}" srcId="{ADC30924-3988-4C40-BD40-CC17C36AD9D5}" destId="{984476BD-74EA-4C3C-B314-6486F33A950F}" srcOrd="5" destOrd="0" parTransId="{BC99F69A-6539-490F-8853-0B48A523E432}" sibTransId="{466C86B8-4D8D-49BD-AB6F-26DD145129A2}"/>
    <dgm:cxn modelId="{3DC3CF1B-882A-4B8A-ACA4-7B095B365093}" type="presOf" srcId="{12C7ACE3-4A78-49E4-B61A-40E4DC9B2AD7}" destId="{C91731BA-F17A-4504-8C0E-CFFAEC3291F8}" srcOrd="0" destOrd="0" presId="urn:microsoft.com/office/officeart/2005/8/layout/cycle3"/>
    <dgm:cxn modelId="{41D9EE1F-4BCD-486D-911E-541CCEF38DBC}" type="presOf" srcId="{C8CC4CD6-44A6-4E1A-9B7D-9D6B40943FF0}" destId="{2E08A8A9-95B3-4110-8B71-CDD426CB5AA8}" srcOrd="0" destOrd="0" presId="urn:microsoft.com/office/officeart/2005/8/layout/cycle3"/>
    <dgm:cxn modelId="{3F494A20-9FBC-467B-8B7F-68640A5ED1BD}" type="presOf" srcId="{A80FB17B-CEE3-4B79-ACF5-E3F681846D9B}" destId="{E9D93952-A89E-4D2B-A3A6-E9FE964C3FFF}" srcOrd="0" destOrd="0" presId="urn:microsoft.com/office/officeart/2005/8/layout/cycle3"/>
    <dgm:cxn modelId="{46B2604A-133D-40D2-B040-40FA7B846A06}" srcId="{ADC30924-3988-4C40-BD40-CC17C36AD9D5}" destId="{C8CC4CD6-44A6-4E1A-9B7D-9D6B40943FF0}" srcOrd="7" destOrd="0" parTransId="{1DDF15CF-C04C-46D7-B628-D93ED7B6B4F8}" sibTransId="{D06C58D9-9DFE-403A-A21E-053D79B18988}"/>
    <dgm:cxn modelId="{6F7F8B74-8E36-4CE0-99CE-289E7260ADCB}" type="presOf" srcId="{3F03D5AD-9DD1-405D-9B0F-FA5B4CF7F91E}" destId="{9005B7AE-0168-445A-A471-82977D872778}" srcOrd="0" destOrd="0" presId="urn:microsoft.com/office/officeart/2005/8/layout/cycle3"/>
    <dgm:cxn modelId="{E4387482-C94C-47CB-A4B6-9F14F88A8E25}" type="presOf" srcId="{8132AF07-2AA0-4BD5-BAF0-39C05DD0A937}" destId="{1595DE18-262E-4328-9ED3-F3A2682AD064}" srcOrd="0" destOrd="0" presId="urn:microsoft.com/office/officeart/2005/8/layout/cycle3"/>
    <dgm:cxn modelId="{CBD45085-7FE4-48E5-A619-AF2574DAAAA2}" type="presOf" srcId="{984476BD-74EA-4C3C-B314-6486F33A950F}" destId="{2ADC0C9D-CCA5-4748-9479-6F0305A273F2}" srcOrd="0" destOrd="0" presId="urn:microsoft.com/office/officeart/2005/8/layout/cycle3"/>
    <dgm:cxn modelId="{46626A88-B5E1-42A2-BF58-16AD760616A6}" type="presOf" srcId="{00ADF839-B336-4E8C-92FD-0C31BB0CB72A}" destId="{5D87CBCD-06F7-4AD1-9A97-18EFAA63BC01}" srcOrd="0" destOrd="0" presId="urn:microsoft.com/office/officeart/2005/8/layout/cycle3"/>
    <dgm:cxn modelId="{800F718C-7972-44F5-AC31-F0968DF8E8EA}" type="presOf" srcId="{F1CC8CFC-6954-4109-B4B9-A76DC02FBD69}" destId="{500187D9-4F0B-40E4-926B-C40C314A4C02}" srcOrd="0" destOrd="0" presId="urn:microsoft.com/office/officeart/2005/8/layout/cycle3"/>
    <dgm:cxn modelId="{32638392-88E7-4A46-851B-225DF9299754}" srcId="{ADC30924-3988-4C40-BD40-CC17C36AD9D5}" destId="{3F03D5AD-9DD1-405D-9B0F-FA5B4CF7F91E}" srcOrd="4" destOrd="0" parTransId="{4601A00E-595F-46A2-A8B0-042B9C121DCA}" sibTransId="{683848C1-1B81-4164-873D-79C2C5062FB2}"/>
    <dgm:cxn modelId="{C961EEA7-B3B8-4416-A6FF-653D11DEE9AA}" srcId="{ADC30924-3988-4C40-BD40-CC17C36AD9D5}" destId="{CB3EE8BC-CECF-4BA9-BCCC-4B92C5D398E9}" srcOrd="2" destOrd="0" parTransId="{B589B89E-6A55-4C35-9976-7A1DE8F97823}" sibTransId="{363C451A-936D-438C-BA35-09844218BCDA}"/>
    <dgm:cxn modelId="{0CFB50B8-333E-4AE1-B99E-F50DDD804E03}" srcId="{ADC30924-3988-4C40-BD40-CC17C36AD9D5}" destId="{00ADF839-B336-4E8C-92FD-0C31BB0CB72A}" srcOrd="0" destOrd="0" parTransId="{B1876522-DCEB-4815-BCB4-305283067493}" sibTransId="{F1CC8CFC-6954-4109-B4B9-A76DC02FBD69}"/>
    <dgm:cxn modelId="{352409E8-24DE-4848-9263-E70933E7907B}" srcId="{ADC30924-3988-4C40-BD40-CC17C36AD9D5}" destId="{12C7ACE3-4A78-49E4-B61A-40E4DC9B2AD7}" srcOrd="6" destOrd="0" parTransId="{B001866C-6C6B-4708-8A44-F1FCA393B303}" sibTransId="{52EA1899-CFC0-47A7-95CF-728A5373AAA4}"/>
    <dgm:cxn modelId="{9F8A1FEF-78F5-4111-A7FB-620D68B9B398}" type="presOf" srcId="{CB3EE8BC-CECF-4BA9-BCCC-4B92C5D398E9}" destId="{CB28B85E-24CB-4133-82E5-F65392A12851}" srcOrd="0" destOrd="0" presId="urn:microsoft.com/office/officeart/2005/8/layout/cycle3"/>
    <dgm:cxn modelId="{F9C12BF3-F080-4BCA-83D6-C4EFB46E6C26}" srcId="{ADC30924-3988-4C40-BD40-CC17C36AD9D5}" destId="{A80FB17B-CEE3-4B79-ACF5-E3F681846D9B}" srcOrd="1" destOrd="0" parTransId="{DC027F66-CFB7-43B1-880F-D9854FC95AE8}" sibTransId="{B3545A24-B69C-422E-A5CB-9D12CBD3B8AB}"/>
    <dgm:cxn modelId="{A5316B34-CB1D-407A-9C4F-EA429042CA47}" type="presParOf" srcId="{21C9D53B-8B45-4D79-B3EA-EBF9A47F1771}" destId="{29396DFA-7FC5-4770-A939-FDF3EAC73726}" srcOrd="0" destOrd="0" presId="urn:microsoft.com/office/officeart/2005/8/layout/cycle3"/>
    <dgm:cxn modelId="{CB742AC4-6A18-4E3E-A8D1-9D19CE21DA87}" type="presParOf" srcId="{29396DFA-7FC5-4770-A939-FDF3EAC73726}" destId="{5D87CBCD-06F7-4AD1-9A97-18EFAA63BC01}" srcOrd="0" destOrd="0" presId="urn:microsoft.com/office/officeart/2005/8/layout/cycle3"/>
    <dgm:cxn modelId="{D5CC59D2-8956-4000-B126-1CFFA7C9F13C}" type="presParOf" srcId="{29396DFA-7FC5-4770-A939-FDF3EAC73726}" destId="{500187D9-4F0B-40E4-926B-C40C314A4C02}" srcOrd="1" destOrd="0" presId="urn:microsoft.com/office/officeart/2005/8/layout/cycle3"/>
    <dgm:cxn modelId="{113839DB-DE36-42D5-9D00-599E8EA91E3B}" type="presParOf" srcId="{29396DFA-7FC5-4770-A939-FDF3EAC73726}" destId="{E9D93952-A89E-4D2B-A3A6-E9FE964C3FFF}" srcOrd="2" destOrd="0" presId="urn:microsoft.com/office/officeart/2005/8/layout/cycle3"/>
    <dgm:cxn modelId="{8183965E-5DB7-4E4B-B72A-89C0C0EFED3A}" type="presParOf" srcId="{29396DFA-7FC5-4770-A939-FDF3EAC73726}" destId="{CB28B85E-24CB-4133-82E5-F65392A12851}" srcOrd="3" destOrd="0" presId="urn:microsoft.com/office/officeart/2005/8/layout/cycle3"/>
    <dgm:cxn modelId="{B966A04C-5230-4DA1-A85D-E58BD16C8EAE}" type="presParOf" srcId="{29396DFA-7FC5-4770-A939-FDF3EAC73726}" destId="{1595DE18-262E-4328-9ED3-F3A2682AD064}" srcOrd="4" destOrd="0" presId="urn:microsoft.com/office/officeart/2005/8/layout/cycle3"/>
    <dgm:cxn modelId="{27B94919-A70C-47A2-99C1-69948C89CB78}" type="presParOf" srcId="{29396DFA-7FC5-4770-A939-FDF3EAC73726}" destId="{9005B7AE-0168-445A-A471-82977D872778}" srcOrd="5" destOrd="0" presId="urn:microsoft.com/office/officeart/2005/8/layout/cycle3"/>
    <dgm:cxn modelId="{7BE11B24-DB70-4B35-A395-57EDCCCE8DFA}" type="presParOf" srcId="{29396DFA-7FC5-4770-A939-FDF3EAC73726}" destId="{2ADC0C9D-CCA5-4748-9479-6F0305A273F2}" srcOrd="6" destOrd="0" presId="urn:microsoft.com/office/officeart/2005/8/layout/cycle3"/>
    <dgm:cxn modelId="{C3790D48-879E-49DB-A522-75860872BBA2}" type="presParOf" srcId="{29396DFA-7FC5-4770-A939-FDF3EAC73726}" destId="{C91731BA-F17A-4504-8C0E-CFFAEC3291F8}" srcOrd="7" destOrd="0" presId="urn:microsoft.com/office/officeart/2005/8/layout/cycle3"/>
    <dgm:cxn modelId="{0524E365-7B63-4085-A121-82943D02736D}" type="presParOf" srcId="{29396DFA-7FC5-4770-A939-FDF3EAC73726}" destId="{2E08A8A9-95B3-4110-8B71-CDD426CB5AA8}"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485EA6-8D78-4B2D-A1E8-95F225BC90AD}"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D6F7F7E8-4724-460C-9F0F-A44E3E032344}">
      <dgm:prSet phldrT="[Text]" custT="1"/>
      <dgm:spPr>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b="0" dirty="0">
              <a:latin typeface="Times New Roman" panose="02020603050405020304" pitchFamily="18" charset="0"/>
              <a:cs typeface="Times New Roman" panose="02020603050405020304" pitchFamily="18" charset="0"/>
            </a:rPr>
            <a:t>Input Data</a:t>
          </a:r>
        </a:p>
      </dgm:t>
    </dgm:pt>
    <dgm:pt modelId="{A4F52241-0A19-4FC1-BC11-3A994D430039}" type="parTrans" cxnId="{F4C65B41-65AA-4134-8B25-C93FE744E2AE}">
      <dgm:prSet/>
      <dgm:spPr/>
      <dgm:t>
        <a:bodyPr/>
        <a:lstStyle/>
        <a:p>
          <a:endParaRPr lang="en-US" sz="1800" b="0">
            <a:latin typeface="Times New Roman" panose="02020603050405020304" pitchFamily="18" charset="0"/>
            <a:cs typeface="Times New Roman" panose="02020603050405020304" pitchFamily="18" charset="0"/>
          </a:endParaRPr>
        </a:p>
      </dgm:t>
    </dgm:pt>
    <dgm:pt modelId="{9FC31145-51C6-4C2E-A4D4-28EFE93B6F0A}" type="sibTrans" cxnId="{F4C65B41-65AA-4134-8B25-C93FE744E2AE}">
      <dgm:prSet/>
      <dgm:spPr/>
      <dgm:t>
        <a:bodyPr/>
        <a:lstStyle/>
        <a:p>
          <a:endParaRPr lang="en-US" sz="1800" b="0">
            <a:latin typeface="Times New Roman" panose="02020603050405020304" pitchFamily="18" charset="0"/>
            <a:cs typeface="Times New Roman" panose="02020603050405020304" pitchFamily="18" charset="0"/>
          </a:endParaRPr>
        </a:p>
      </dgm:t>
    </dgm:pt>
    <dgm:pt modelId="{E3CD71C7-61A6-46AB-B412-D7DE463BFC2F}">
      <dgm:prSet phldrT="[Text]" custT="1"/>
      <dgm:spPr>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b="0" dirty="0">
              <a:latin typeface="Times New Roman" panose="02020603050405020304" pitchFamily="18" charset="0"/>
              <a:cs typeface="Times New Roman" panose="02020603050405020304" pitchFamily="18" charset="0"/>
            </a:rPr>
            <a:t>Digital /Relay</a:t>
          </a:r>
        </a:p>
      </dgm:t>
    </dgm:pt>
    <dgm:pt modelId="{0984CC0D-1FE2-458C-9496-98B72E42A823}" type="parTrans" cxnId="{24C341DF-FCF2-412C-9B17-D1BC2171DA87}">
      <dgm:prSet custT="1"/>
      <dgm:spPr>
        <a:ln>
          <a:solidFill>
            <a:schemeClr val="tx1">
              <a:lumMod val="60000"/>
              <a:lumOff val="40000"/>
            </a:schemeClr>
          </a:solidFill>
        </a:ln>
      </dgm:spPr>
      <dgm:t>
        <a:bodyPr/>
        <a:lstStyle/>
        <a:p>
          <a:endParaRPr lang="en-US" sz="1800" b="0">
            <a:latin typeface="Times New Roman" panose="02020603050405020304" pitchFamily="18" charset="0"/>
            <a:cs typeface="Times New Roman" panose="02020603050405020304" pitchFamily="18" charset="0"/>
          </a:endParaRPr>
        </a:p>
      </dgm:t>
    </dgm:pt>
    <dgm:pt modelId="{1E3B1B47-4BF3-4D0A-8E69-FB20A9DAB0D0}" type="sibTrans" cxnId="{24C341DF-FCF2-412C-9B17-D1BC2171DA87}">
      <dgm:prSet/>
      <dgm:spPr/>
      <dgm:t>
        <a:bodyPr/>
        <a:lstStyle/>
        <a:p>
          <a:endParaRPr lang="en-US" sz="1800" b="0">
            <a:latin typeface="Times New Roman" panose="02020603050405020304" pitchFamily="18" charset="0"/>
            <a:cs typeface="Times New Roman" panose="02020603050405020304" pitchFamily="18" charset="0"/>
          </a:endParaRPr>
        </a:p>
      </dgm:t>
    </dgm:pt>
    <dgm:pt modelId="{A7AD4931-5347-40EC-86A8-8CC819BA46F7}">
      <dgm:prSet phldrT="[Text]" custT="1"/>
      <dgm:spPr>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b="0" dirty="0">
              <a:latin typeface="Times New Roman" panose="02020603050405020304" pitchFamily="18" charset="0"/>
              <a:cs typeface="Times New Roman" panose="02020603050405020304" pitchFamily="18" charset="0"/>
            </a:rPr>
            <a:t>Analog</a:t>
          </a:r>
        </a:p>
      </dgm:t>
    </dgm:pt>
    <dgm:pt modelId="{0B25EF46-C631-460D-B7FB-AEFE58EDD699}" type="parTrans" cxnId="{D534DB46-A7C0-41AB-AE11-E0031CA1D4F5}">
      <dgm:prSet custT="1"/>
      <dgm:spPr>
        <a:ln>
          <a:solidFill>
            <a:schemeClr val="tx1">
              <a:lumMod val="60000"/>
              <a:lumOff val="40000"/>
            </a:schemeClr>
          </a:solidFill>
        </a:ln>
      </dgm:spPr>
      <dgm:t>
        <a:bodyPr/>
        <a:lstStyle/>
        <a:p>
          <a:endParaRPr lang="en-US" sz="1800" b="0">
            <a:latin typeface="Times New Roman" panose="02020603050405020304" pitchFamily="18" charset="0"/>
            <a:cs typeface="Times New Roman" panose="02020603050405020304" pitchFamily="18" charset="0"/>
          </a:endParaRPr>
        </a:p>
      </dgm:t>
    </dgm:pt>
    <dgm:pt modelId="{3A166610-9429-49E5-8A17-1FD3925391B7}" type="sibTrans" cxnId="{D534DB46-A7C0-41AB-AE11-E0031CA1D4F5}">
      <dgm:prSet/>
      <dgm:spPr/>
      <dgm:t>
        <a:bodyPr/>
        <a:lstStyle/>
        <a:p>
          <a:endParaRPr lang="en-US" sz="1800" b="0">
            <a:latin typeface="Times New Roman" panose="02020603050405020304" pitchFamily="18" charset="0"/>
            <a:cs typeface="Times New Roman" panose="02020603050405020304" pitchFamily="18" charset="0"/>
          </a:endParaRPr>
        </a:p>
      </dgm:t>
    </dgm:pt>
    <dgm:pt modelId="{28E99ADF-9365-4AB5-BF4E-6DAAF7749E75}">
      <dgm:prSet phldrT="[Text]" custT="1"/>
      <dgm:spPr>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b="0" dirty="0">
              <a:latin typeface="Times New Roman" panose="02020603050405020304" pitchFamily="18" charset="0"/>
              <a:cs typeface="Times New Roman" panose="02020603050405020304" pitchFamily="18" charset="0"/>
            </a:rPr>
            <a:t>System</a:t>
          </a:r>
        </a:p>
      </dgm:t>
    </dgm:pt>
    <dgm:pt modelId="{E5CBBA86-F81E-4987-9B32-CD521242604F}" type="parTrans" cxnId="{65B7184E-BD76-435A-8EA2-01E160B998A4}">
      <dgm:prSet custT="1"/>
      <dgm:spPr>
        <a:ln>
          <a:solidFill>
            <a:schemeClr val="tx1">
              <a:lumMod val="60000"/>
              <a:lumOff val="40000"/>
            </a:schemeClr>
          </a:solidFill>
        </a:ln>
      </dgm:spPr>
      <dgm:t>
        <a:bodyPr/>
        <a:lstStyle/>
        <a:p>
          <a:endParaRPr lang="en-US" sz="1800" b="0">
            <a:latin typeface="Times New Roman" panose="02020603050405020304" pitchFamily="18" charset="0"/>
            <a:cs typeface="Times New Roman" panose="02020603050405020304" pitchFamily="18" charset="0"/>
          </a:endParaRPr>
        </a:p>
      </dgm:t>
    </dgm:pt>
    <dgm:pt modelId="{11C02870-55A2-4259-A32A-7698628F822A}" type="sibTrans" cxnId="{65B7184E-BD76-435A-8EA2-01E160B998A4}">
      <dgm:prSet/>
      <dgm:spPr/>
      <dgm:t>
        <a:bodyPr/>
        <a:lstStyle/>
        <a:p>
          <a:endParaRPr lang="en-US" sz="1800" b="0">
            <a:latin typeface="Times New Roman" panose="02020603050405020304" pitchFamily="18" charset="0"/>
            <a:cs typeface="Times New Roman" panose="02020603050405020304" pitchFamily="18" charset="0"/>
          </a:endParaRPr>
        </a:p>
      </dgm:t>
    </dgm:pt>
    <dgm:pt modelId="{42FCF9F3-FD33-4C82-B7AB-8D24128CC48E}">
      <dgm:prSet custT="1"/>
      <dgm:spPr>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b="0" dirty="0">
              <a:latin typeface="Times New Roman" panose="02020603050405020304" pitchFamily="18" charset="0"/>
              <a:cs typeface="Times New Roman" panose="02020603050405020304" pitchFamily="18" charset="0"/>
            </a:rPr>
            <a:t>M/C ON</a:t>
          </a:r>
        </a:p>
      </dgm:t>
    </dgm:pt>
    <dgm:pt modelId="{A193B801-C037-4620-92AC-5A0501E23BC3}" type="parTrans" cxnId="{0CF5F80C-B72C-4AD0-AB7E-E5AB6D011646}">
      <dgm:prSet custT="1"/>
      <dgm:spPr>
        <a:ln>
          <a:solidFill>
            <a:schemeClr val="tx1">
              <a:lumMod val="60000"/>
              <a:lumOff val="40000"/>
            </a:schemeClr>
          </a:solidFill>
        </a:ln>
      </dgm:spPr>
      <dgm:t>
        <a:bodyPr/>
        <a:lstStyle/>
        <a:p>
          <a:endParaRPr lang="en-US" sz="1800" b="0">
            <a:latin typeface="Times New Roman" panose="02020603050405020304" pitchFamily="18" charset="0"/>
            <a:cs typeface="Times New Roman" panose="02020603050405020304" pitchFamily="18" charset="0"/>
          </a:endParaRPr>
        </a:p>
      </dgm:t>
    </dgm:pt>
    <dgm:pt modelId="{0E3A34CA-2DCB-4FD0-9D59-26ACB32B46F6}" type="sibTrans" cxnId="{0CF5F80C-B72C-4AD0-AB7E-E5AB6D011646}">
      <dgm:prSet/>
      <dgm:spPr/>
      <dgm:t>
        <a:bodyPr/>
        <a:lstStyle/>
        <a:p>
          <a:endParaRPr lang="en-US" sz="1800" b="0">
            <a:latin typeface="Times New Roman" panose="02020603050405020304" pitchFamily="18" charset="0"/>
            <a:cs typeface="Times New Roman" panose="02020603050405020304" pitchFamily="18" charset="0"/>
          </a:endParaRPr>
        </a:p>
      </dgm:t>
    </dgm:pt>
    <dgm:pt modelId="{D4A56534-A8E8-4EFC-A0F4-E81FDB1CFFDD}">
      <dgm:prSet custT="1"/>
      <dgm:spPr>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b="0" dirty="0">
              <a:latin typeface="Times New Roman" panose="02020603050405020304" pitchFamily="18" charset="0"/>
              <a:cs typeface="Times New Roman" panose="02020603050405020304" pitchFamily="18" charset="0"/>
            </a:rPr>
            <a:t>Cycle ON</a:t>
          </a:r>
        </a:p>
      </dgm:t>
    </dgm:pt>
    <dgm:pt modelId="{64A47141-F157-4DC1-870A-A41AB07028A4}" type="parTrans" cxnId="{CA472BCA-5ACE-435A-854A-824817E52E29}">
      <dgm:prSet custT="1"/>
      <dgm:spPr>
        <a:ln>
          <a:solidFill>
            <a:schemeClr val="tx1">
              <a:lumMod val="60000"/>
              <a:lumOff val="40000"/>
            </a:schemeClr>
          </a:solidFill>
        </a:ln>
      </dgm:spPr>
      <dgm:t>
        <a:bodyPr/>
        <a:lstStyle/>
        <a:p>
          <a:endParaRPr lang="en-US" sz="1800" b="0">
            <a:latin typeface="Times New Roman" panose="02020603050405020304" pitchFamily="18" charset="0"/>
            <a:cs typeface="Times New Roman" panose="02020603050405020304" pitchFamily="18" charset="0"/>
          </a:endParaRPr>
        </a:p>
      </dgm:t>
    </dgm:pt>
    <dgm:pt modelId="{0D76B24F-7EE1-4160-9A39-B0D5228D763A}" type="sibTrans" cxnId="{CA472BCA-5ACE-435A-854A-824817E52E29}">
      <dgm:prSet/>
      <dgm:spPr/>
      <dgm:t>
        <a:bodyPr/>
        <a:lstStyle/>
        <a:p>
          <a:endParaRPr lang="en-US" sz="1800" b="0">
            <a:latin typeface="Times New Roman" panose="02020603050405020304" pitchFamily="18" charset="0"/>
            <a:cs typeface="Times New Roman" panose="02020603050405020304" pitchFamily="18" charset="0"/>
          </a:endParaRPr>
        </a:p>
      </dgm:t>
    </dgm:pt>
    <dgm:pt modelId="{DA899A69-B6BE-4154-9B83-8D4D9160994A}">
      <dgm:prSet custT="1"/>
      <dgm:spPr>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b="0" dirty="0">
              <a:latin typeface="Times New Roman" panose="02020603050405020304" pitchFamily="18" charset="0"/>
              <a:cs typeface="Times New Roman" panose="02020603050405020304" pitchFamily="18" charset="0"/>
            </a:rPr>
            <a:t>Part Count</a:t>
          </a:r>
        </a:p>
      </dgm:t>
    </dgm:pt>
    <dgm:pt modelId="{0D0BB578-F1DD-411C-A842-39429B7FA286}" type="parTrans" cxnId="{6F82E3A0-E088-487B-8B8F-203D18DB6050}">
      <dgm:prSet custT="1"/>
      <dgm:spPr>
        <a:ln>
          <a:solidFill>
            <a:schemeClr val="tx1">
              <a:lumMod val="60000"/>
              <a:lumOff val="40000"/>
            </a:schemeClr>
          </a:solidFill>
        </a:ln>
      </dgm:spPr>
      <dgm:t>
        <a:bodyPr/>
        <a:lstStyle/>
        <a:p>
          <a:endParaRPr lang="en-US" sz="1800" b="0">
            <a:latin typeface="Times New Roman" panose="02020603050405020304" pitchFamily="18" charset="0"/>
            <a:cs typeface="Times New Roman" panose="02020603050405020304" pitchFamily="18" charset="0"/>
          </a:endParaRPr>
        </a:p>
      </dgm:t>
    </dgm:pt>
    <dgm:pt modelId="{816FEF73-5074-4A87-830A-980BCABB0754}" type="sibTrans" cxnId="{6F82E3A0-E088-487B-8B8F-203D18DB6050}">
      <dgm:prSet/>
      <dgm:spPr/>
      <dgm:t>
        <a:bodyPr/>
        <a:lstStyle/>
        <a:p>
          <a:endParaRPr lang="en-US" sz="1800" b="0">
            <a:latin typeface="Times New Roman" panose="02020603050405020304" pitchFamily="18" charset="0"/>
            <a:cs typeface="Times New Roman" panose="02020603050405020304" pitchFamily="18" charset="0"/>
          </a:endParaRPr>
        </a:p>
      </dgm:t>
    </dgm:pt>
    <dgm:pt modelId="{1A0159DC-49DF-4476-93A5-AF573F0FEAB3}">
      <dgm:prSet custT="1"/>
      <dgm:spPr>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800" b="0" dirty="0">
              <a:latin typeface="Times New Roman" panose="02020603050405020304" pitchFamily="18" charset="0"/>
              <a:cs typeface="Times New Roman" panose="02020603050405020304" pitchFamily="18" charset="0"/>
            </a:rPr>
            <a:t>Sensor Outputs</a:t>
          </a:r>
        </a:p>
      </dgm:t>
    </dgm:pt>
    <dgm:pt modelId="{79F5E16C-74A5-40D4-AAA6-E9C1AB96AC2A}" type="parTrans" cxnId="{A923BC47-C088-4A7A-94D7-2239C29BA474}">
      <dgm:prSet custT="1"/>
      <dgm:spPr>
        <a:ln>
          <a:solidFill>
            <a:schemeClr val="tx1">
              <a:lumMod val="60000"/>
              <a:lumOff val="40000"/>
            </a:schemeClr>
          </a:solidFill>
        </a:ln>
      </dgm:spPr>
      <dgm:t>
        <a:bodyPr/>
        <a:lstStyle/>
        <a:p>
          <a:endParaRPr lang="en-US" sz="1800" b="0">
            <a:latin typeface="Times New Roman" panose="02020603050405020304" pitchFamily="18" charset="0"/>
            <a:cs typeface="Times New Roman" panose="02020603050405020304" pitchFamily="18" charset="0"/>
          </a:endParaRPr>
        </a:p>
      </dgm:t>
    </dgm:pt>
    <dgm:pt modelId="{20DA0696-D82B-43F5-AF97-AAA2BDFC3E8E}" type="sibTrans" cxnId="{A923BC47-C088-4A7A-94D7-2239C29BA474}">
      <dgm:prSet/>
      <dgm:spPr/>
      <dgm:t>
        <a:bodyPr/>
        <a:lstStyle/>
        <a:p>
          <a:endParaRPr lang="en-US" sz="1800" b="0">
            <a:latin typeface="Times New Roman" panose="02020603050405020304" pitchFamily="18" charset="0"/>
            <a:cs typeface="Times New Roman" panose="02020603050405020304" pitchFamily="18" charset="0"/>
          </a:endParaRPr>
        </a:p>
      </dgm:t>
    </dgm:pt>
    <dgm:pt modelId="{43E66D64-CE8E-42C7-A158-94E06EF065EA}" type="pres">
      <dgm:prSet presAssocID="{C6485EA6-8D78-4B2D-A1E8-95F225BC90AD}" presName="hierChild1" presStyleCnt="0">
        <dgm:presLayoutVars>
          <dgm:orgChart val="1"/>
          <dgm:chPref val="1"/>
          <dgm:dir/>
          <dgm:animOne val="branch"/>
          <dgm:animLvl val="lvl"/>
          <dgm:resizeHandles/>
        </dgm:presLayoutVars>
      </dgm:prSet>
      <dgm:spPr/>
    </dgm:pt>
    <dgm:pt modelId="{74CD894D-38B9-4D79-A786-4F2C7F9D63B9}" type="pres">
      <dgm:prSet presAssocID="{D6F7F7E8-4724-460C-9F0F-A44E3E032344}" presName="hierRoot1" presStyleCnt="0">
        <dgm:presLayoutVars>
          <dgm:hierBranch val="init"/>
        </dgm:presLayoutVars>
      </dgm:prSet>
      <dgm:spPr/>
    </dgm:pt>
    <dgm:pt modelId="{30D20F79-FA75-4BB2-AD45-88CDBB256004}" type="pres">
      <dgm:prSet presAssocID="{D6F7F7E8-4724-460C-9F0F-A44E3E032344}" presName="rootComposite1" presStyleCnt="0"/>
      <dgm:spPr/>
    </dgm:pt>
    <dgm:pt modelId="{766DBE7A-801B-46BE-A882-598EA33F3C12}" type="pres">
      <dgm:prSet presAssocID="{D6F7F7E8-4724-460C-9F0F-A44E3E032344}" presName="rootText1" presStyleLbl="node0" presStyleIdx="0" presStyleCnt="1">
        <dgm:presLayoutVars>
          <dgm:chPref val="3"/>
        </dgm:presLayoutVars>
      </dgm:prSet>
      <dgm:spPr/>
    </dgm:pt>
    <dgm:pt modelId="{B01ABA3C-B769-4D39-9295-CD95072286AA}" type="pres">
      <dgm:prSet presAssocID="{D6F7F7E8-4724-460C-9F0F-A44E3E032344}" presName="rootConnector1" presStyleLbl="node1" presStyleIdx="0" presStyleCnt="0"/>
      <dgm:spPr/>
    </dgm:pt>
    <dgm:pt modelId="{AD49AB81-FCF1-4FBA-9844-2413657E9CEC}" type="pres">
      <dgm:prSet presAssocID="{D6F7F7E8-4724-460C-9F0F-A44E3E032344}" presName="hierChild2" presStyleCnt="0"/>
      <dgm:spPr/>
    </dgm:pt>
    <dgm:pt modelId="{B527E353-C5E4-4019-8A0D-EF1FFE60CEFD}" type="pres">
      <dgm:prSet presAssocID="{0984CC0D-1FE2-458C-9496-98B72E42A823}" presName="Name64" presStyleLbl="parChTrans1D2" presStyleIdx="0" presStyleCnt="3"/>
      <dgm:spPr/>
    </dgm:pt>
    <dgm:pt modelId="{BF70BFD6-D97D-4D00-98AA-32B276EB85C8}" type="pres">
      <dgm:prSet presAssocID="{E3CD71C7-61A6-46AB-B412-D7DE463BFC2F}" presName="hierRoot2" presStyleCnt="0">
        <dgm:presLayoutVars>
          <dgm:hierBranch val="init"/>
        </dgm:presLayoutVars>
      </dgm:prSet>
      <dgm:spPr/>
    </dgm:pt>
    <dgm:pt modelId="{A24E8E34-B318-49A2-ADB2-786FE981DC29}" type="pres">
      <dgm:prSet presAssocID="{E3CD71C7-61A6-46AB-B412-D7DE463BFC2F}" presName="rootComposite" presStyleCnt="0"/>
      <dgm:spPr/>
    </dgm:pt>
    <dgm:pt modelId="{8ADED7A8-D9CB-48E9-9A2F-EA20D3A64589}" type="pres">
      <dgm:prSet presAssocID="{E3CD71C7-61A6-46AB-B412-D7DE463BFC2F}" presName="rootText" presStyleLbl="node2" presStyleIdx="0" presStyleCnt="3">
        <dgm:presLayoutVars>
          <dgm:chPref val="3"/>
        </dgm:presLayoutVars>
      </dgm:prSet>
      <dgm:spPr/>
    </dgm:pt>
    <dgm:pt modelId="{6094F45F-2894-4CBC-9719-940735F13222}" type="pres">
      <dgm:prSet presAssocID="{E3CD71C7-61A6-46AB-B412-D7DE463BFC2F}" presName="rootConnector" presStyleLbl="node2" presStyleIdx="0" presStyleCnt="3"/>
      <dgm:spPr/>
    </dgm:pt>
    <dgm:pt modelId="{C515111A-E0C7-4D8E-9D4F-A6DC5AA7DA24}" type="pres">
      <dgm:prSet presAssocID="{E3CD71C7-61A6-46AB-B412-D7DE463BFC2F}" presName="hierChild4" presStyleCnt="0"/>
      <dgm:spPr/>
    </dgm:pt>
    <dgm:pt modelId="{A50B4635-6C4D-4751-B04C-B186709B4CDF}" type="pres">
      <dgm:prSet presAssocID="{A193B801-C037-4620-92AC-5A0501E23BC3}" presName="Name64" presStyleLbl="parChTrans1D3" presStyleIdx="0" presStyleCnt="4"/>
      <dgm:spPr/>
    </dgm:pt>
    <dgm:pt modelId="{C967057F-987E-4EFB-BA55-99C667C0DFC1}" type="pres">
      <dgm:prSet presAssocID="{42FCF9F3-FD33-4C82-B7AB-8D24128CC48E}" presName="hierRoot2" presStyleCnt="0">
        <dgm:presLayoutVars>
          <dgm:hierBranch val="init"/>
        </dgm:presLayoutVars>
      </dgm:prSet>
      <dgm:spPr/>
    </dgm:pt>
    <dgm:pt modelId="{329D0F5D-6B51-47D1-B434-6A321867696B}" type="pres">
      <dgm:prSet presAssocID="{42FCF9F3-FD33-4C82-B7AB-8D24128CC48E}" presName="rootComposite" presStyleCnt="0"/>
      <dgm:spPr/>
    </dgm:pt>
    <dgm:pt modelId="{858F1BBB-1586-44B4-809A-2FCCDB22173B}" type="pres">
      <dgm:prSet presAssocID="{42FCF9F3-FD33-4C82-B7AB-8D24128CC48E}" presName="rootText" presStyleLbl="node3" presStyleIdx="0" presStyleCnt="4">
        <dgm:presLayoutVars>
          <dgm:chPref val="3"/>
        </dgm:presLayoutVars>
      </dgm:prSet>
      <dgm:spPr/>
    </dgm:pt>
    <dgm:pt modelId="{56808E7D-92C6-4699-8856-5E5DD49649B6}" type="pres">
      <dgm:prSet presAssocID="{42FCF9F3-FD33-4C82-B7AB-8D24128CC48E}" presName="rootConnector" presStyleLbl="node3" presStyleIdx="0" presStyleCnt="4"/>
      <dgm:spPr/>
    </dgm:pt>
    <dgm:pt modelId="{6934616C-5D18-4B56-A8A3-6CE1E6C115F9}" type="pres">
      <dgm:prSet presAssocID="{42FCF9F3-FD33-4C82-B7AB-8D24128CC48E}" presName="hierChild4" presStyleCnt="0"/>
      <dgm:spPr/>
    </dgm:pt>
    <dgm:pt modelId="{ACD51C2C-3FC5-490F-921E-A10F3630053E}" type="pres">
      <dgm:prSet presAssocID="{42FCF9F3-FD33-4C82-B7AB-8D24128CC48E}" presName="hierChild5" presStyleCnt="0"/>
      <dgm:spPr/>
    </dgm:pt>
    <dgm:pt modelId="{2BEA4E21-1DE6-4A48-80CB-848B4BC2771A}" type="pres">
      <dgm:prSet presAssocID="{64A47141-F157-4DC1-870A-A41AB07028A4}" presName="Name64" presStyleLbl="parChTrans1D3" presStyleIdx="1" presStyleCnt="4"/>
      <dgm:spPr/>
    </dgm:pt>
    <dgm:pt modelId="{F78517C3-86F3-4114-9CE6-ECF5009DDB7E}" type="pres">
      <dgm:prSet presAssocID="{D4A56534-A8E8-4EFC-A0F4-E81FDB1CFFDD}" presName="hierRoot2" presStyleCnt="0">
        <dgm:presLayoutVars>
          <dgm:hierBranch val="init"/>
        </dgm:presLayoutVars>
      </dgm:prSet>
      <dgm:spPr/>
    </dgm:pt>
    <dgm:pt modelId="{778713E6-CCC3-4130-BBC1-5C869C256AD7}" type="pres">
      <dgm:prSet presAssocID="{D4A56534-A8E8-4EFC-A0F4-E81FDB1CFFDD}" presName="rootComposite" presStyleCnt="0"/>
      <dgm:spPr/>
    </dgm:pt>
    <dgm:pt modelId="{05AA6C75-3B37-45A4-AA56-CF37297E789A}" type="pres">
      <dgm:prSet presAssocID="{D4A56534-A8E8-4EFC-A0F4-E81FDB1CFFDD}" presName="rootText" presStyleLbl="node3" presStyleIdx="1" presStyleCnt="4">
        <dgm:presLayoutVars>
          <dgm:chPref val="3"/>
        </dgm:presLayoutVars>
      </dgm:prSet>
      <dgm:spPr/>
    </dgm:pt>
    <dgm:pt modelId="{00DE79A4-2B73-4570-84B0-3972DCF9526F}" type="pres">
      <dgm:prSet presAssocID="{D4A56534-A8E8-4EFC-A0F4-E81FDB1CFFDD}" presName="rootConnector" presStyleLbl="node3" presStyleIdx="1" presStyleCnt="4"/>
      <dgm:spPr/>
    </dgm:pt>
    <dgm:pt modelId="{76C7060D-A70A-47DE-9766-A4E6BBE8DBBB}" type="pres">
      <dgm:prSet presAssocID="{D4A56534-A8E8-4EFC-A0F4-E81FDB1CFFDD}" presName="hierChild4" presStyleCnt="0"/>
      <dgm:spPr/>
    </dgm:pt>
    <dgm:pt modelId="{3F66CF47-0890-4463-B0C1-3CCB790D1D71}" type="pres">
      <dgm:prSet presAssocID="{D4A56534-A8E8-4EFC-A0F4-E81FDB1CFFDD}" presName="hierChild5" presStyleCnt="0"/>
      <dgm:spPr/>
    </dgm:pt>
    <dgm:pt modelId="{49ABF470-F667-4DDC-BC1F-7262CF91CE0E}" type="pres">
      <dgm:prSet presAssocID="{0D0BB578-F1DD-411C-A842-39429B7FA286}" presName="Name64" presStyleLbl="parChTrans1D3" presStyleIdx="2" presStyleCnt="4"/>
      <dgm:spPr/>
    </dgm:pt>
    <dgm:pt modelId="{97E4854D-6415-4880-ABBD-7DF01F56FE12}" type="pres">
      <dgm:prSet presAssocID="{DA899A69-B6BE-4154-9B83-8D4D9160994A}" presName="hierRoot2" presStyleCnt="0">
        <dgm:presLayoutVars>
          <dgm:hierBranch val="init"/>
        </dgm:presLayoutVars>
      </dgm:prSet>
      <dgm:spPr/>
    </dgm:pt>
    <dgm:pt modelId="{9289B726-5C88-41A3-BCAC-C47DA7C53CD4}" type="pres">
      <dgm:prSet presAssocID="{DA899A69-B6BE-4154-9B83-8D4D9160994A}" presName="rootComposite" presStyleCnt="0"/>
      <dgm:spPr/>
    </dgm:pt>
    <dgm:pt modelId="{CD935244-003C-4FE8-91F4-C6D5D8B54F1E}" type="pres">
      <dgm:prSet presAssocID="{DA899A69-B6BE-4154-9B83-8D4D9160994A}" presName="rootText" presStyleLbl="node3" presStyleIdx="2" presStyleCnt="4">
        <dgm:presLayoutVars>
          <dgm:chPref val="3"/>
        </dgm:presLayoutVars>
      </dgm:prSet>
      <dgm:spPr/>
    </dgm:pt>
    <dgm:pt modelId="{A13B3C6B-5C29-497C-91A0-DB54F5432664}" type="pres">
      <dgm:prSet presAssocID="{DA899A69-B6BE-4154-9B83-8D4D9160994A}" presName="rootConnector" presStyleLbl="node3" presStyleIdx="2" presStyleCnt="4"/>
      <dgm:spPr/>
    </dgm:pt>
    <dgm:pt modelId="{A7BFA7C4-054D-44D8-9CF2-B6989DDAAEA9}" type="pres">
      <dgm:prSet presAssocID="{DA899A69-B6BE-4154-9B83-8D4D9160994A}" presName="hierChild4" presStyleCnt="0"/>
      <dgm:spPr/>
    </dgm:pt>
    <dgm:pt modelId="{C53AED0B-B89D-486D-BA01-F65B18ABB2B0}" type="pres">
      <dgm:prSet presAssocID="{DA899A69-B6BE-4154-9B83-8D4D9160994A}" presName="hierChild5" presStyleCnt="0"/>
      <dgm:spPr/>
    </dgm:pt>
    <dgm:pt modelId="{89C8F1B2-57B4-4A0C-BEB2-E260DE24658C}" type="pres">
      <dgm:prSet presAssocID="{E3CD71C7-61A6-46AB-B412-D7DE463BFC2F}" presName="hierChild5" presStyleCnt="0"/>
      <dgm:spPr/>
    </dgm:pt>
    <dgm:pt modelId="{CCFA43ED-A245-404E-8F6D-7878A608E604}" type="pres">
      <dgm:prSet presAssocID="{0B25EF46-C631-460D-B7FB-AEFE58EDD699}" presName="Name64" presStyleLbl="parChTrans1D2" presStyleIdx="1" presStyleCnt="3"/>
      <dgm:spPr/>
    </dgm:pt>
    <dgm:pt modelId="{91F9AD46-53B9-42D0-ACD7-E4456450ACA3}" type="pres">
      <dgm:prSet presAssocID="{A7AD4931-5347-40EC-86A8-8CC819BA46F7}" presName="hierRoot2" presStyleCnt="0">
        <dgm:presLayoutVars>
          <dgm:hierBranch val="init"/>
        </dgm:presLayoutVars>
      </dgm:prSet>
      <dgm:spPr/>
    </dgm:pt>
    <dgm:pt modelId="{9914DD15-8E4F-4FCC-8640-408971D489BE}" type="pres">
      <dgm:prSet presAssocID="{A7AD4931-5347-40EC-86A8-8CC819BA46F7}" presName="rootComposite" presStyleCnt="0"/>
      <dgm:spPr/>
    </dgm:pt>
    <dgm:pt modelId="{950B1336-8250-4FE9-9C2E-6EDDAAE6A5E0}" type="pres">
      <dgm:prSet presAssocID="{A7AD4931-5347-40EC-86A8-8CC819BA46F7}" presName="rootText" presStyleLbl="node2" presStyleIdx="1" presStyleCnt="3">
        <dgm:presLayoutVars>
          <dgm:chPref val="3"/>
        </dgm:presLayoutVars>
      </dgm:prSet>
      <dgm:spPr/>
    </dgm:pt>
    <dgm:pt modelId="{BA6C3545-4B6A-4076-B0F3-42684B41EE27}" type="pres">
      <dgm:prSet presAssocID="{A7AD4931-5347-40EC-86A8-8CC819BA46F7}" presName="rootConnector" presStyleLbl="node2" presStyleIdx="1" presStyleCnt="3"/>
      <dgm:spPr/>
    </dgm:pt>
    <dgm:pt modelId="{3CDB2540-A5FF-416A-91A9-017D910C6AA9}" type="pres">
      <dgm:prSet presAssocID="{A7AD4931-5347-40EC-86A8-8CC819BA46F7}" presName="hierChild4" presStyleCnt="0"/>
      <dgm:spPr/>
    </dgm:pt>
    <dgm:pt modelId="{7EF5A38B-806C-40B1-89EC-8425B4424022}" type="pres">
      <dgm:prSet presAssocID="{79F5E16C-74A5-40D4-AAA6-E9C1AB96AC2A}" presName="Name64" presStyleLbl="parChTrans1D3" presStyleIdx="3" presStyleCnt="4"/>
      <dgm:spPr/>
    </dgm:pt>
    <dgm:pt modelId="{44F7334F-6B06-4E52-B095-4B645DBA20E2}" type="pres">
      <dgm:prSet presAssocID="{1A0159DC-49DF-4476-93A5-AF573F0FEAB3}" presName="hierRoot2" presStyleCnt="0">
        <dgm:presLayoutVars>
          <dgm:hierBranch val="init"/>
        </dgm:presLayoutVars>
      </dgm:prSet>
      <dgm:spPr/>
    </dgm:pt>
    <dgm:pt modelId="{65C4F526-B5A1-4EE4-AFED-6532E4C93E98}" type="pres">
      <dgm:prSet presAssocID="{1A0159DC-49DF-4476-93A5-AF573F0FEAB3}" presName="rootComposite" presStyleCnt="0"/>
      <dgm:spPr/>
    </dgm:pt>
    <dgm:pt modelId="{87D9542E-6CBB-46EE-B2D4-9332F7E118B8}" type="pres">
      <dgm:prSet presAssocID="{1A0159DC-49DF-4476-93A5-AF573F0FEAB3}" presName="rootText" presStyleLbl="node3" presStyleIdx="3" presStyleCnt="4">
        <dgm:presLayoutVars>
          <dgm:chPref val="3"/>
        </dgm:presLayoutVars>
      </dgm:prSet>
      <dgm:spPr/>
    </dgm:pt>
    <dgm:pt modelId="{1B2C33CF-DDAA-4161-BF3A-304D7FC70D2E}" type="pres">
      <dgm:prSet presAssocID="{1A0159DC-49DF-4476-93A5-AF573F0FEAB3}" presName="rootConnector" presStyleLbl="node3" presStyleIdx="3" presStyleCnt="4"/>
      <dgm:spPr/>
    </dgm:pt>
    <dgm:pt modelId="{62E13918-FDFC-4D4C-9003-1B2C4A7853BE}" type="pres">
      <dgm:prSet presAssocID="{1A0159DC-49DF-4476-93A5-AF573F0FEAB3}" presName="hierChild4" presStyleCnt="0"/>
      <dgm:spPr/>
    </dgm:pt>
    <dgm:pt modelId="{1D7C0E80-B84E-452D-8E16-13AA7EA389EF}" type="pres">
      <dgm:prSet presAssocID="{1A0159DC-49DF-4476-93A5-AF573F0FEAB3}" presName="hierChild5" presStyleCnt="0"/>
      <dgm:spPr/>
    </dgm:pt>
    <dgm:pt modelId="{24A5B478-ED06-4449-A598-C231CB628BDC}" type="pres">
      <dgm:prSet presAssocID="{A7AD4931-5347-40EC-86A8-8CC819BA46F7}" presName="hierChild5" presStyleCnt="0"/>
      <dgm:spPr/>
    </dgm:pt>
    <dgm:pt modelId="{53AE90AE-BF3F-42DC-9B9F-1A1067256E16}" type="pres">
      <dgm:prSet presAssocID="{E5CBBA86-F81E-4987-9B32-CD521242604F}" presName="Name64" presStyleLbl="parChTrans1D2" presStyleIdx="2" presStyleCnt="3"/>
      <dgm:spPr/>
    </dgm:pt>
    <dgm:pt modelId="{99641ACA-0B1F-49F6-B2DA-54E0F3FB6E0E}" type="pres">
      <dgm:prSet presAssocID="{28E99ADF-9365-4AB5-BF4E-6DAAF7749E75}" presName="hierRoot2" presStyleCnt="0">
        <dgm:presLayoutVars>
          <dgm:hierBranch val="init"/>
        </dgm:presLayoutVars>
      </dgm:prSet>
      <dgm:spPr/>
    </dgm:pt>
    <dgm:pt modelId="{2006DDCE-2CB8-440A-ACAD-8D33AA4EE633}" type="pres">
      <dgm:prSet presAssocID="{28E99ADF-9365-4AB5-BF4E-6DAAF7749E75}" presName="rootComposite" presStyleCnt="0"/>
      <dgm:spPr/>
    </dgm:pt>
    <dgm:pt modelId="{46B1E453-A99F-4798-8371-2444A228AEDB}" type="pres">
      <dgm:prSet presAssocID="{28E99ADF-9365-4AB5-BF4E-6DAAF7749E75}" presName="rootText" presStyleLbl="node2" presStyleIdx="2" presStyleCnt="3">
        <dgm:presLayoutVars>
          <dgm:chPref val="3"/>
        </dgm:presLayoutVars>
      </dgm:prSet>
      <dgm:spPr/>
    </dgm:pt>
    <dgm:pt modelId="{45C1BA0B-C0DC-47FE-A434-FB0DD2B1A00C}" type="pres">
      <dgm:prSet presAssocID="{28E99ADF-9365-4AB5-BF4E-6DAAF7749E75}" presName="rootConnector" presStyleLbl="node2" presStyleIdx="2" presStyleCnt="3"/>
      <dgm:spPr/>
    </dgm:pt>
    <dgm:pt modelId="{BC799F8F-74BC-4F13-882A-9E36F09A74BA}" type="pres">
      <dgm:prSet presAssocID="{28E99ADF-9365-4AB5-BF4E-6DAAF7749E75}" presName="hierChild4" presStyleCnt="0"/>
      <dgm:spPr/>
    </dgm:pt>
    <dgm:pt modelId="{60DA4770-E090-4410-8F96-6ED074DBA3F1}" type="pres">
      <dgm:prSet presAssocID="{28E99ADF-9365-4AB5-BF4E-6DAAF7749E75}" presName="hierChild5" presStyleCnt="0"/>
      <dgm:spPr/>
    </dgm:pt>
    <dgm:pt modelId="{DD3E75F7-9090-4EDE-9734-B31A54E61902}" type="pres">
      <dgm:prSet presAssocID="{D6F7F7E8-4724-460C-9F0F-A44E3E032344}" presName="hierChild3" presStyleCnt="0"/>
      <dgm:spPr/>
    </dgm:pt>
  </dgm:ptLst>
  <dgm:cxnLst>
    <dgm:cxn modelId="{0CF5F80C-B72C-4AD0-AB7E-E5AB6D011646}" srcId="{E3CD71C7-61A6-46AB-B412-D7DE463BFC2F}" destId="{42FCF9F3-FD33-4C82-B7AB-8D24128CC48E}" srcOrd="0" destOrd="0" parTransId="{A193B801-C037-4620-92AC-5A0501E23BC3}" sibTransId="{0E3A34CA-2DCB-4FD0-9D59-26ACB32B46F6}"/>
    <dgm:cxn modelId="{3C5F7D1A-41BC-446A-85A3-C8677BA98D13}" type="presOf" srcId="{0984CC0D-1FE2-458C-9496-98B72E42A823}" destId="{B527E353-C5E4-4019-8A0D-EF1FFE60CEFD}" srcOrd="0" destOrd="0" presId="urn:microsoft.com/office/officeart/2009/3/layout/HorizontalOrganizationChart"/>
    <dgm:cxn modelId="{D393D523-76BF-4A49-B1FD-81BCC568EA1E}" type="presOf" srcId="{0D0BB578-F1DD-411C-A842-39429B7FA286}" destId="{49ABF470-F667-4DDC-BC1F-7262CF91CE0E}" srcOrd="0" destOrd="0" presId="urn:microsoft.com/office/officeart/2009/3/layout/HorizontalOrganizationChart"/>
    <dgm:cxn modelId="{89804828-FAC6-4032-A3AC-C90CDDC56AD4}" type="presOf" srcId="{28E99ADF-9365-4AB5-BF4E-6DAAF7749E75}" destId="{46B1E453-A99F-4798-8371-2444A228AEDB}" srcOrd="0" destOrd="0" presId="urn:microsoft.com/office/officeart/2009/3/layout/HorizontalOrganizationChart"/>
    <dgm:cxn modelId="{CF1E103F-F817-4554-9147-A161DD4BCB12}" type="presOf" srcId="{D6F7F7E8-4724-460C-9F0F-A44E3E032344}" destId="{B01ABA3C-B769-4D39-9295-CD95072286AA}" srcOrd="1" destOrd="0" presId="urn:microsoft.com/office/officeart/2009/3/layout/HorizontalOrganizationChart"/>
    <dgm:cxn modelId="{C0934C5B-B8DF-483F-B702-1FB1B96A2347}" type="presOf" srcId="{0B25EF46-C631-460D-B7FB-AEFE58EDD699}" destId="{CCFA43ED-A245-404E-8F6D-7878A608E604}" srcOrd="0" destOrd="0" presId="urn:microsoft.com/office/officeart/2009/3/layout/HorizontalOrganizationChart"/>
    <dgm:cxn modelId="{F4C65B41-65AA-4134-8B25-C93FE744E2AE}" srcId="{C6485EA6-8D78-4B2D-A1E8-95F225BC90AD}" destId="{D6F7F7E8-4724-460C-9F0F-A44E3E032344}" srcOrd="0" destOrd="0" parTransId="{A4F52241-0A19-4FC1-BC11-3A994D430039}" sibTransId="{9FC31145-51C6-4C2E-A4D4-28EFE93B6F0A}"/>
    <dgm:cxn modelId="{77C4B042-AFF7-4F87-93FF-24B5147C795F}" type="presOf" srcId="{A193B801-C037-4620-92AC-5A0501E23BC3}" destId="{A50B4635-6C4D-4751-B04C-B186709B4CDF}" srcOrd="0" destOrd="0" presId="urn:microsoft.com/office/officeart/2009/3/layout/HorizontalOrganizationChart"/>
    <dgm:cxn modelId="{D534DB46-A7C0-41AB-AE11-E0031CA1D4F5}" srcId="{D6F7F7E8-4724-460C-9F0F-A44E3E032344}" destId="{A7AD4931-5347-40EC-86A8-8CC819BA46F7}" srcOrd="1" destOrd="0" parTransId="{0B25EF46-C631-460D-B7FB-AEFE58EDD699}" sibTransId="{3A166610-9429-49E5-8A17-1FD3925391B7}"/>
    <dgm:cxn modelId="{A923BC47-C088-4A7A-94D7-2239C29BA474}" srcId="{A7AD4931-5347-40EC-86A8-8CC819BA46F7}" destId="{1A0159DC-49DF-4476-93A5-AF573F0FEAB3}" srcOrd="0" destOrd="0" parTransId="{79F5E16C-74A5-40D4-AAA6-E9C1AB96AC2A}" sibTransId="{20DA0696-D82B-43F5-AF97-AAA2BDFC3E8E}"/>
    <dgm:cxn modelId="{65B7184E-BD76-435A-8EA2-01E160B998A4}" srcId="{D6F7F7E8-4724-460C-9F0F-A44E3E032344}" destId="{28E99ADF-9365-4AB5-BF4E-6DAAF7749E75}" srcOrd="2" destOrd="0" parTransId="{E5CBBA86-F81E-4987-9B32-CD521242604F}" sibTransId="{11C02870-55A2-4259-A32A-7698628F822A}"/>
    <dgm:cxn modelId="{4DFDFB7C-C6B0-44A9-80EC-2761FDCA90D5}" type="presOf" srcId="{A7AD4931-5347-40EC-86A8-8CC819BA46F7}" destId="{950B1336-8250-4FE9-9C2E-6EDDAAE6A5E0}" srcOrd="0" destOrd="0" presId="urn:microsoft.com/office/officeart/2009/3/layout/HorizontalOrganizationChart"/>
    <dgm:cxn modelId="{2B22E580-09C9-45DE-945D-1DAABA2A6D8F}" type="presOf" srcId="{64A47141-F157-4DC1-870A-A41AB07028A4}" destId="{2BEA4E21-1DE6-4A48-80CB-848B4BC2771A}" srcOrd="0" destOrd="0" presId="urn:microsoft.com/office/officeart/2009/3/layout/HorizontalOrganizationChart"/>
    <dgm:cxn modelId="{C8DC328F-6E70-4BE7-8B43-FBAD1A479403}" type="presOf" srcId="{D4A56534-A8E8-4EFC-A0F4-E81FDB1CFFDD}" destId="{05AA6C75-3B37-45A4-AA56-CF37297E789A}" srcOrd="0" destOrd="0" presId="urn:microsoft.com/office/officeart/2009/3/layout/HorizontalOrganizationChart"/>
    <dgm:cxn modelId="{6F82E3A0-E088-487B-8B8F-203D18DB6050}" srcId="{E3CD71C7-61A6-46AB-B412-D7DE463BFC2F}" destId="{DA899A69-B6BE-4154-9B83-8D4D9160994A}" srcOrd="2" destOrd="0" parTransId="{0D0BB578-F1DD-411C-A842-39429B7FA286}" sibTransId="{816FEF73-5074-4A87-830A-980BCABB0754}"/>
    <dgm:cxn modelId="{5C215AA1-8233-4F32-BBE4-7DD551493D49}" type="presOf" srcId="{42FCF9F3-FD33-4C82-B7AB-8D24128CC48E}" destId="{858F1BBB-1586-44B4-809A-2FCCDB22173B}" srcOrd="0" destOrd="0" presId="urn:microsoft.com/office/officeart/2009/3/layout/HorizontalOrganizationChart"/>
    <dgm:cxn modelId="{CB1E2AAF-B6C0-4AE5-9F4F-9C2CC5BF7C23}" type="presOf" srcId="{E3CD71C7-61A6-46AB-B412-D7DE463BFC2F}" destId="{6094F45F-2894-4CBC-9719-940735F13222}" srcOrd="1" destOrd="0" presId="urn:microsoft.com/office/officeart/2009/3/layout/HorizontalOrganizationChart"/>
    <dgm:cxn modelId="{868456B6-F578-4ED4-A4AD-93C5739A123F}" type="presOf" srcId="{28E99ADF-9365-4AB5-BF4E-6DAAF7749E75}" destId="{45C1BA0B-C0DC-47FE-A434-FB0DD2B1A00C}" srcOrd="1" destOrd="0" presId="urn:microsoft.com/office/officeart/2009/3/layout/HorizontalOrganizationChart"/>
    <dgm:cxn modelId="{CA472BCA-5ACE-435A-854A-824817E52E29}" srcId="{E3CD71C7-61A6-46AB-B412-D7DE463BFC2F}" destId="{D4A56534-A8E8-4EFC-A0F4-E81FDB1CFFDD}" srcOrd="1" destOrd="0" parTransId="{64A47141-F157-4DC1-870A-A41AB07028A4}" sibTransId="{0D76B24F-7EE1-4160-9A39-B0D5228D763A}"/>
    <dgm:cxn modelId="{D199ECCC-469B-4D4E-A1A5-10F5F1394078}" type="presOf" srcId="{E5CBBA86-F81E-4987-9B32-CD521242604F}" destId="{53AE90AE-BF3F-42DC-9B9F-1A1067256E16}" srcOrd="0" destOrd="0" presId="urn:microsoft.com/office/officeart/2009/3/layout/HorizontalOrganizationChart"/>
    <dgm:cxn modelId="{52D29ADC-9376-488D-B8BB-84894FC6C47C}" type="presOf" srcId="{DA899A69-B6BE-4154-9B83-8D4D9160994A}" destId="{CD935244-003C-4FE8-91F4-C6D5D8B54F1E}" srcOrd="0" destOrd="0" presId="urn:microsoft.com/office/officeart/2009/3/layout/HorizontalOrganizationChart"/>
    <dgm:cxn modelId="{83FE83DD-753A-40F3-B61B-791CB76D89C6}" type="presOf" srcId="{D4A56534-A8E8-4EFC-A0F4-E81FDB1CFFDD}" destId="{00DE79A4-2B73-4570-84B0-3972DCF9526F}" srcOrd="1" destOrd="0" presId="urn:microsoft.com/office/officeart/2009/3/layout/HorizontalOrganizationChart"/>
    <dgm:cxn modelId="{24C341DF-FCF2-412C-9B17-D1BC2171DA87}" srcId="{D6F7F7E8-4724-460C-9F0F-A44E3E032344}" destId="{E3CD71C7-61A6-46AB-B412-D7DE463BFC2F}" srcOrd="0" destOrd="0" parTransId="{0984CC0D-1FE2-458C-9496-98B72E42A823}" sibTransId="{1E3B1B47-4BF3-4D0A-8E69-FB20A9DAB0D0}"/>
    <dgm:cxn modelId="{DCFE99E1-2376-4987-9F93-24BA104C91B1}" type="presOf" srcId="{1A0159DC-49DF-4476-93A5-AF573F0FEAB3}" destId="{87D9542E-6CBB-46EE-B2D4-9332F7E118B8}" srcOrd="0" destOrd="0" presId="urn:microsoft.com/office/officeart/2009/3/layout/HorizontalOrganizationChart"/>
    <dgm:cxn modelId="{4CBDD3E4-3218-4BE6-8265-D88CE2D15A5A}" type="presOf" srcId="{A7AD4931-5347-40EC-86A8-8CC819BA46F7}" destId="{BA6C3545-4B6A-4076-B0F3-42684B41EE27}" srcOrd="1" destOrd="0" presId="urn:microsoft.com/office/officeart/2009/3/layout/HorizontalOrganizationChart"/>
    <dgm:cxn modelId="{99861AE6-73B6-4ADE-B9D6-8971CCC6E472}" type="presOf" srcId="{1A0159DC-49DF-4476-93A5-AF573F0FEAB3}" destId="{1B2C33CF-DDAA-4161-BF3A-304D7FC70D2E}" srcOrd="1" destOrd="0" presId="urn:microsoft.com/office/officeart/2009/3/layout/HorizontalOrganizationChart"/>
    <dgm:cxn modelId="{7893EEEB-4CA4-4CA9-AA00-F95F9D81AA9B}" type="presOf" srcId="{42FCF9F3-FD33-4C82-B7AB-8D24128CC48E}" destId="{56808E7D-92C6-4699-8856-5E5DD49649B6}" srcOrd="1" destOrd="0" presId="urn:microsoft.com/office/officeart/2009/3/layout/HorizontalOrganizationChart"/>
    <dgm:cxn modelId="{2535F0EF-0450-43BA-B71A-9F5906C9F9DF}" type="presOf" srcId="{D6F7F7E8-4724-460C-9F0F-A44E3E032344}" destId="{766DBE7A-801B-46BE-A882-598EA33F3C12}" srcOrd="0" destOrd="0" presId="urn:microsoft.com/office/officeart/2009/3/layout/HorizontalOrganizationChart"/>
    <dgm:cxn modelId="{1EDF69F3-D74A-482C-9979-6FAF4A66B60E}" type="presOf" srcId="{DA899A69-B6BE-4154-9B83-8D4D9160994A}" destId="{A13B3C6B-5C29-497C-91A0-DB54F5432664}" srcOrd="1" destOrd="0" presId="urn:microsoft.com/office/officeart/2009/3/layout/HorizontalOrganizationChart"/>
    <dgm:cxn modelId="{E696FAF4-961E-49B2-8C22-0664C68125C1}" type="presOf" srcId="{E3CD71C7-61A6-46AB-B412-D7DE463BFC2F}" destId="{8ADED7A8-D9CB-48E9-9A2F-EA20D3A64589}" srcOrd="0" destOrd="0" presId="urn:microsoft.com/office/officeart/2009/3/layout/HorizontalOrganizationChart"/>
    <dgm:cxn modelId="{659842F9-E4C6-4EAE-B25C-9F831057C742}" type="presOf" srcId="{C6485EA6-8D78-4B2D-A1E8-95F225BC90AD}" destId="{43E66D64-CE8E-42C7-A158-94E06EF065EA}" srcOrd="0" destOrd="0" presId="urn:microsoft.com/office/officeart/2009/3/layout/HorizontalOrganizationChart"/>
    <dgm:cxn modelId="{874F54F9-A14E-4383-944F-847309315259}" type="presOf" srcId="{79F5E16C-74A5-40D4-AAA6-E9C1AB96AC2A}" destId="{7EF5A38B-806C-40B1-89EC-8425B4424022}" srcOrd="0" destOrd="0" presId="urn:microsoft.com/office/officeart/2009/3/layout/HorizontalOrganizationChart"/>
    <dgm:cxn modelId="{288B1319-8AE4-4FA0-BFF2-E585BB08240E}" type="presParOf" srcId="{43E66D64-CE8E-42C7-A158-94E06EF065EA}" destId="{74CD894D-38B9-4D79-A786-4F2C7F9D63B9}" srcOrd="0" destOrd="0" presId="urn:microsoft.com/office/officeart/2009/3/layout/HorizontalOrganizationChart"/>
    <dgm:cxn modelId="{8065D42A-DEE4-4FFD-A8BE-602A8B094948}" type="presParOf" srcId="{74CD894D-38B9-4D79-A786-4F2C7F9D63B9}" destId="{30D20F79-FA75-4BB2-AD45-88CDBB256004}" srcOrd="0" destOrd="0" presId="urn:microsoft.com/office/officeart/2009/3/layout/HorizontalOrganizationChart"/>
    <dgm:cxn modelId="{80FEC30E-E928-47C8-B6F6-8BEADA3DAA67}" type="presParOf" srcId="{30D20F79-FA75-4BB2-AD45-88CDBB256004}" destId="{766DBE7A-801B-46BE-A882-598EA33F3C12}" srcOrd="0" destOrd="0" presId="urn:microsoft.com/office/officeart/2009/3/layout/HorizontalOrganizationChart"/>
    <dgm:cxn modelId="{BD693383-5F54-40D9-AA77-405A82F842AD}" type="presParOf" srcId="{30D20F79-FA75-4BB2-AD45-88CDBB256004}" destId="{B01ABA3C-B769-4D39-9295-CD95072286AA}" srcOrd="1" destOrd="0" presId="urn:microsoft.com/office/officeart/2009/3/layout/HorizontalOrganizationChart"/>
    <dgm:cxn modelId="{4AC88499-F5F4-4731-A6C8-B124D428E49F}" type="presParOf" srcId="{74CD894D-38B9-4D79-A786-4F2C7F9D63B9}" destId="{AD49AB81-FCF1-4FBA-9844-2413657E9CEC}" srcOrd="1" destOrd="0" presId="urn:microsoft.com/office/officeart/2009/3/layout/HorizontalOrganizationChart"/>
    <dgm:cxn modelId="{B3175C04-1E45-4F9B-BCD0-AD2DF1531ACA}" type="presParOf" srcId="{AD49AB81-FCF1-4FBA-9844-2413657E9CEC}" destId="{B527E353-C5E4-4019-8A0D-EF1FFE60CEFD}" srcOrd="0" destOrd="0" presId="urn:microsoft.com/office/officeart/2009/3/layout/HorizontalOrganizationChart"/>
    <dgm:cxn modelId="{B0A8EDFE-E762-44AC-83AC-E4487DD2F256}" type="presParOf" srcId="{AD49AB81-FCF1-4FBA-9844-2413657E9CEC}" destId="{BF70BFD6-D97D-4D00-98AA-32B276EB85C8}" srcOrd="1" destOrd="0" presId="urn:microsoft.com/office/officeart/2009/3/layout/HorizontalOrganizationChart"/>
    <dgm:cxn modelId="{38AA7CDC-8639-44DD-89AB-91190D7F94E5}" type="presParOf" srcId="{BF70BFD6-D97D-4D00-98AA-32B276EB85C8}" destId="{A24E8E34-B318-49A2-ADB2-786FE981DC29}" srcOrd="0" destOrd="0" presId="urn:microsoft.com/office/officeart/2009/3/layout/HorizontalOrganizationChart"/>
    <dgm:cxn modelId="{3615C896-CBB6-403E-9431-E5868BB80013}" type="presParOf" srcId="{A24E8E34-B318-49A2-ADB2-786FE981DC29}" destId="{8ADED7A8-D9CB-48E9-9A2F-EA20D3A64589}" srcOrd="0" destOrd="0" presId="urn:microsoft.com/office/officeart/2009/3/layout/HorizontalOrganizationChart"/>
    <dgm:cxn modelId="{00C75F3C-6FD3-4E33-8403-58F9E4D39DDD}" type="presParOf" srcId="{A24E8E34-B318-49A2-ADB2-786FE981DC29}" destId="{6094F45F-2894-4CBC-9719-940735F13222}" srcOrd="1" destOrd="0" presId="urn:microsoft.com/office/officeart/2009/3/layout/HorizontalOrganizationChart"/>
    <dgm:cxn modelId="{F8056E71-90B6-46E4-A5E3-E77196417DFA}" type="presParOf" srcId="{BF70BFD6-D97D-4D00-98AA-32B276EB85C8}" destId="{C515111A-E0C7-4D8E-9D4F-A6DC5AA7DA24}" srcOrd="1" destOrd="0" presId="urn:microsoft.com/office/officeart/2009/3/layout/HorizontalOrganizationChart"/>
    <dgm:cxn modelId="{F8BE3B8A-6B79-4AF6-89E4-C93EF013CDF9}" type="presParOf" srcId="{C515111A-E0C7-4D8E-9D4F-A6DC5AA7DA24}" destId="{A50B4635-6C4D-4751-B04C-B186709B4CDF}" srcOrd="0" destOrd="0" presId="urn:microsoft.com/office/officeart/2009/3/layout/HorizontalOrganizationChart"/>
    <dgm:cxn modelId="{C140B592-A35F-4AA3-B708-2ECA676E0B3B}" type="presParOf" srcId="{C515111A-E0C7-4D8E-9D4F-A6DC5AA7DA24}" destId="{C967057F-987E-4EFB-BA55-99C667C0DFC1}" srcOrd="1" destOrd="0" presId="urn:microsoft.com/office/officeart/2009/3/layout/HorizontalOrganizationChart"/>
    <dgm:cxn modelId="{8E34F548-100D-4A11-B5AA-F428043CC2CB}" type="presParOf" srcId="{C967057F-987E-4EFB-BA55-99C667C0DFC1}" destId="{329D0F5D-6B51-47D1-B434-6A321867696B}" srcOrd="0" destOrd="0" presId="urn:microsoft.com/office/officeart/2009/3/layout/HorizontalOrganizationChart"/>
    <dgm:cxn modelId="{C956EA12-1A1A-4048-BFD3-F90B80A065E3}" type="presParOf" srcId="{329D0F5D-6B51-47D1-B434-6A321867696B}" destId="{858F1BBB-1586-44B4-809A-2FCCDB22173B}" srcOrd="0" destOrd="0" presId="urn:microsoft.com/office/officeart/2009/3/layout/HorizontalOrganizationChart"/>
    <dgm:cxn modelId="{10069304-4EFA-497F-93BF-A7A45C9A88E0}" type="presParOf" srcId="{329D0F5D-6B51-47D1-B434-6A321867696B}" destId="{56808E7D-92C6-4699-8856-5E5DD49649B6}" srcOrd="1" destOrd="0" presId="urn:microsoft.com/office/officeart/2009/3/layout/HorizontalOrganizationChart"/>
    <dgm:cxn modelId="{1055691B-29D4-4E17-8089-B1A86C2E9D24}" type="presParOf" srcId="{C967057F-987E-4EFB-BA55-99C667C0DFC1}" destId="{6934616C-5D18-4B56-A8A3-6CE1E6C115F9}" srcOrd="1" destOrd="0" presId="urn:microsoft.com/office/officeart/2009/3/layout/HorizontalOrganizationChart"/>
    <dgm:cxn modelId="{68592F4E-EFD8-4DC7-9259-BCB327119289}" type="presParOf" srcId="{C967057F-987E-4EFB-BA55-99C667C0DFC1}" destId="{ACD51C2C-3FC5-490F-921E-A10F3630053E}" srcOrd="2" destOrd="0" presId="urn:microsoft.com/office/officeart/2009/3/layout/HorizontalOrganizationChart"/>
    <dgm:cxn modelId="{54D81889-F9AA-4C36-A057-18EF8AB02ABE}" type="presParOf" srcId="{C515111A-E0C7-4D8E-9D4F-A6DC5AA7DA24}" destId="{2BEA4E21-1DE6-4A48-80CB-848B4BC2771A}" srcOrd="2" destOrd="0" presId="urn:microsoft.com/office/officeart/2009/3/layout/HorizontalOrganizationChart"/>
    <dgm:cxn modelId="{BE043EDC-09EF-44AD-820D-B376FE57C97D}" type="presParOf" srcId="{C515111A-E0C7-4D8E-9D4F-A6DC5AA7DA24}" destId="{F78517C3-86F3-4114-9CE6-ECF5009DDB7E}" srcOrd="3" destOrd="0" presId="urn:microsoft.com/office/officeart/2009/3/layout/HorizontalOrganizationChart"/>
    <dgm:cxn modelId="{9CD20BF0-A2A7-44A0-91E9-1472A4901FFE}" type="presParOf" srcId="{F78517C3-86F3-4114-9CE6-ECF5009DDB7E}" destId="{778713E6-CCC3-4130-BBC1-5C869C256AD7}" srcOrd="0" destOrd="0" presId="urn:microsoft.com/office/officeart/2009/3/layout/HorizontalOrganizationChart"/>
    <dgm:cxn modelId="{710BF855-37A3-4030-A64C-DB4D1088920A}" type="presParOf" srcId="{778713E6-CCC3-4130-BBC1-5C869C256AD7}" destId="{05AA6C75-3B37-45A4-AA56-CF37297E789A}" srcOrd="0" destOrd="0" presId="urn:microsoft.com/office/officeart/2009/3/layout/HorizontalOrganizationChart"/>
    <dgm:cxn modelId="{B9A16AE2-7FF2-4663-8907-B44959579DB8}" type="presParOf" srcId="{778713E6-CCC3-4130-BBC1-5C869C256AD7}" destId="{00DE79A4-2B73-4570-84B0-3972DCF9526F}" srcOrd="1" destOrd="0" presId="urn:microsoft.com/office/officeart/2009/3/layout/HorizontalOrganizationChart"/>
    <dgm:cxn modelId="{44263B41-63F4-4E1C-A254-9F5B0C44607F}" type="presParOf" srcId="{F78517C3-86F3-4114-9CE6-ECF5009DDB7E}" destId="{76C7060D-A70A-47DE-9766-A4E6BBE8DBBB}" srcOrd="1" destOrd="0" presId="urn:microsoft.com/office/officeart/2009/3/layout/HorizontalOrganizationChart"/>
    <dgm:cxn modelId="{760FA2F6-E024-438E-A74B-7570713FE597}" type="presParOf" srcId="{F78517C3-86F3-4114-9CE6-ECF5009DDB7E}" destId="{3F66CF47-0890-4463-B0C1-3CCB790D1D71}" srcOrd="2" destOrd="0" presId="urn:microsoft.com/office/officeart/2009/3/layout/HorizontalOrganizationChart"/>
    <dgm:cxn modelId="{89B05EAA-1E10-4F9B-9595-33A0FA39D4FE}" type="presParOf" srcId="{C515111A-E0C7-4D8E-9D4F-A6DC5AA7DA24}" destId="{49ABF470-F667-4DDC-BC1F-7262CF91CE0E}" srcOrd="4" destOrd="0" presId="urn:microsoft.com/office/officeart/2009/3/layout/HorizontalOrganizationChart"/>
    <dgm:cxn modelId="{9762D338-C6D0-42AD-B63F-3045B7667E0E}" type="presParOf" srcId="{C515111A-E0C7-4D8E-9D4F-A6DC5AA7DA24}" destId="{97E4854D-6415-4880-ABBD-7DF01F56FE12}" srcOrd="5" destOrd="0" presId="urn:microsoft.com/office/officeart/2009/3/layout/HorizontalOrganizationChart"/>
    <dgm:cxn modelId="{7D23E1A9-8507-43F4-B39A-E18D905C5A5A}" type="presParOf" srcId="{97E4854D-6415-4880-ABBD-7DF01F56FE12}" destId="{9289B726-5C88-41A3-BCAC-C47DA7C53CD4}" srcOrd="0" destOrd="0" presId="urn:microsoft.com/office/officeart/2009/3/layout/HorizontalOrganizationChart"/>
    <dgm:cxn modelId="{879A51C6-1381-4C6F-A7B4-3BA21FC42A10}" type="presParOf" srcId="{9289B726-5C88-41A3-BCAC-C47DA7C53CD4}" destId="{CD935244-003C-4FE8-91F4-C6D5D8B54F1E}" srcOrd="0" destOrd="0" presId="urn:microsoft.com/office/officeart/2009/3/layout/HorizontalOrganizationChart"/>
    <dgm:cxn modelId="{25164D90-4FC7-41A5-9D36-CCD77B9C349F}" type="presParOf" srcId="{9289B726-5C88-41A3-BCAC-C47DA7C53CD4}" destId="{A13B3C6B-5C29-497C-91A0-DB54F5432664}" srcOrd="1" destOrd="0" presId="urn:microsoft.com/office/officeart/2009/3/layout/HorizontalOrganizationChart"/>
    <dgm:cxn modelId="{00381859-97D9-430F-99D9-87C42A163DD1}" type="presParOf" srcId="{97E4854D-6415-4880-ABBD-7DF01F56FE12}" destId="{A7BFA7C4-054D-44D8-9CF2-B6989DDAAEA9}" srcOrd="1" destOrd="0" presId="urn:microsoft.com/office/officeart/2009/3/layout/HorizontalOrganizationChart"/>
    <dgm:cxn modelId="{FA1F6454-9E83-4160-8F26-5E523272295D}" type="presParOf" srcId="{97E4854D-6415-4880-ABBD-7DF01F56FE12}" destId="{C53AED0B-B89D-486D-BA01-F65B18ABB2B0}" srcOrd="2" destOrd="0" presId="urn:microsoft.com/office/officeart/2009/3/layout/HorizontalOrganizationChart"/>
    <dgm:cxn modelId="{318692C5-29AA-4A1C-B241-9E2ACE9C194F}" type="presParOf" srcId="{BF70BFD6-D97D-4D00-98AA-32B276EB85C8}" destId="{89C8F1B2-57B4-4A0C-BEB2-E260DE24658C}" srcOrd="2" destOrd="0" presId="urn:microsoft.com/office/officeart/2009/3/layout/HorizontalOrganizationChart"/>
    <dgm:cxn modelId="{5861FECC-5644-4C6A-8069-C22185785B1E}" type="presParOf" srcId="{AD49AB81-FCF1-4FBA-9844-2413657E9CEC}" destId="{CCFA43ED-A245-404E-8F6D-7878A608E604}" srcOrd="2" destOrd="0" presId="urn:microsoft.com/office/officeart/2009/3/layout/HorizontalOrganizationChart"/>
    <dgm:cxn modelId="{5AEA3090-9BC1-4508-8833-67688BB5AC1E}" type="presParOf" srcId="{AD49AB81-FCF1-4FBA-9844-2413657E9CEC}" destId="{91F9AD46-53B9-42D0-ACD7-E4456450ACA3}" srcOrd="3" destOrd="0" presId="urn:microsoft.com/office/officeart/2009/3/layout/HorizontalOrganizationChart"/>
    <dgm:cxn modelId="{CDAE3446-0483-4E7D-AB36-67E79DF18BBF}" type="presParOf" srcId="{91F9AD46-53B9-42D0-ACD7-E4456450ACA3}" destId="{9914DD15-8E4F-4FCC-8640-408971D489BE}" srcOrd="0" destOrd="0" presId="urn:microsoft.com/office/officeart/2009/3/layout/HorizontalOrganizationChart"/>
    <dgm:cxn modelId="{06E2DDD0-3AD4-4EE5-AA7E-31A85D903122}" type="presParOf" srcId="{9914DD15-8E4F-4FCC-8640-408971D489BE}" destId="{950B1336-8250-4FE9-9C2E-6EDDAAE6A5E0}" srcOrd="0" destOrd="0" presId="urn:microsoft.com/office/officeart/2009/3/layout/HorizontalOrganizationChart"/>
    <dgm:cxn modelId="{14BC90F2-74F5-4940-A907-CE77AD5BA26B}" type="presParOf" srcId="{9914DD15-8E4F-4FCC-8640-408971D489BE}" destId="{BA6C3545-4B6A-4076-B0F3-42684B41EE27}" srcOrd="1" destOrd="0" presId="urn:microsoft.com/office/officeart/2009/3/layout/HorizontalOrganizationChart"/>
    <dgm:cxn modelId="{0EE4003D-B1BB-4F5D-B825-E9ED37FFFA57}" type="presParOf" srcId="{91F9AD46-53B9-42D0-ACD7-E4456450ACA3}" destId="{3CDB2540-A5FF-416A-91A9-017D910C6AA9}" srcOrd="1" destOrd="0" presId="urn:microsoft.com/office/officeart/2009/3/layout/HorizontalOrganizationChart"/>
    <dgm:cxn modelId="{7989973D-70F7-4CD4-AED3-643E876F743A}" type="presParOf" srcId="{3CDB2540-A5FF-416A-91A9-017D910C6AA9}" destId="{7EF5A38B-806C-40B1-89EC-8425B4424022}" srcOrd="0" destOrd="0" presId="urn:microsoft.com/office/officeart/2009/3/layout/HorizontalOrganizationChart"/>
    <dgm:cxn modelId="{AA478020-A512-49D5-BD96-B567064FA8DD}" type="presParOf" srcId="{3CDB2540-A5FF-416A-91A9-017D910C6AA9}" destId="{44F7334F-6B06-4E52-B095-4B645DBA20E2}" srcOrd="1" destOrd="0" presId="urn:microsoft.com/office/officeart/2009/3/layout/HorizontalOrganizationChart"/>
    <dgm:cxn modelId="{A68E4104-7121-4D9B-9842-61909BC496EF}" type="presParOf" srcId="{44F7334F-6B06-4E52-B095-4B645DBA20E2}" destId="{65C4F526-B5A1-4EE4-AFED-6532E4C93E98}" srcOrd="0" destOrd="0" presId="urn:microsoft.com/office/officeart/2009/3/layout/HorizontalOrganizationChart"/>
    <dgm:cxn modelId="{C4BEEA58-20A6-48B4-91DC-1F28CD3AFDB1}" type="presParOf" srcId="{65C4F526-B5A1-4EE4-AFED-6532E4C93E98}" destId="{87D9542E-6CBB-46EE-B2D4-9332F7E118B8}" srcOrd="0" destOrd="0" presId="urn:microsoft.com/office/officeart/2009/3/layout/HorizontalOrganizationChart"/>
    <dgm:cxn modelId="{41E0584F-67EA-4F11-B810-F152378CAEE7}" type="presParOf" srcId="{65C4F526-B5A1-4EE4-AFED-6532E4C93E98}" destId="{1B2C33CF-DDAA-4161-BF3A-304D7FC70D2E}" srcOrd="1" destOrd="0" presId="urn:microsoft.com/office/officeart/2009/3/layout/HorizontalOrganizationChart"/>
    <dgm:cxn modelId="{3AD2539D-8384-441F-B12F-1512A21FB1FD}" type="presParOf" srcId="{44F7334F-6B06-4E52-B095-4B645DBA20E2}" destId="{62E13918-FDFC-4D4C-9003-1B2C4A7853BE}" srcOrd="1" destOrd="0" presId="urn:microsoft.com/office/officeart/2009/3/layout/HorizontalOrganizationChart"/>
    <dgm:cxn modelId="{5ED50A90-B657-4C04-8BE4-8C7DDFD09DA7}" type="presParOf" srcId="{44F7334F-6B06-4E52-B095-4B645DBA20E2}" destId="{1D7C0E80-B84E-452D-8E16-13AA7EA389EF}" srcOrd="2" destOrd="0" presId="urn:microsoft.com/office/officeart/2009/3/layout/HorizontalOrganizationChart"/>
    <dgm:cxn modelId="{F889D98E-5D9F-44A8-8EF0-8FC76FA20F9D}" type="presParOf" srcId="{91F9AD46-53B9-42D0-ACD7-E4456450ACA3}" destId="{24A5B478-ED06-4449-A598-C231CB628BDC}" srcOrd="2" destOrd="0" presId="urn:microsoft.com/office/officeart/2009/3/layout/HorizontalOrganizationChart"/>
    <dgm:cxn modelId="{6AC3C58A-8341-4E81-B0C0-AADE084BC290}" type="presParOf" srcId="{AD49AB81-FCF1-4FBA-9844-2413657E9CEC}" destId="{53AE90AE-BF3F-42DC-9B9F-1A1067256E16}" srcOrd="4" destOrd="0" presId="urn:microsoft.com/office/officeart/2009/3/layout/HorizontalOrganizationChart"/>
    <dgm:cxn modelId="{55936810-B158-4DAF-A1AD-6BD1ABAE2C64}" type="presParOf" srcId="{AD49AB81-FCF1-4FBA-9844-2413657E9CEC}" destId="{99641ACA-0B1F-49F6-B2DA-54E0F3FB6E0E}" srcOrd="5" destOrd="0" presId="urn:microsoft.com/office/officeart/2009/3/layout/HorizontalOrganizationChart"/>
    <dgm:cxn modelId="{56B4E5B3-F321-4B0E-8679-BE453B9EAC45}" type="presParOf" srcId="{99641ACA-0B1F-49F6-B2DA-54E0F3FB6E0E}" destId="{2006DDCE-2CB8-440A-ACAD-8D33AA4EE633}" srcOrd="0" destOrd="0" presId="urn:microsoft.com/office/officeart/2009/3/layout/HorizontalOrganizationChart"/>
    <dgm:cxn modelId="{26AB093A-0E5A-43EE-9515-86A8E70FE4A0}" type="presParOf" srcId="{2006DDCE-2CB8-440A-ACAD-8D33AA4EE633}" destId="{46B1E453-A99F-4798-8371-2444A228AEDB}" srcOrd="0" destOrd="0" presId="urn:microsoft.com/office/officeart/2009/3/layout/HorizontalOrganizationChart"/>
    <dgm:cxn modelId="{5401442C-4AEA-4DA2-938F-09AC929F4A4C}" type="presParOf" srcId="{2006DDCE-2CB8-440A-ACAD-8D33AA4EE633}" destId="{45C1BA0B-C0DC-47FE-A434-FB0DD2B1A00C}" srcOrd="1" destOrd="0" presId="urn:microsoft.com/office/officeart/2009/3/layout/HorizontalOrganizationChart"/>
    <dgm:cxn modelId="{37957FBC-B167-4505-8CEA-62F256886492}" type="presParOf" srcId="{99641ACA-0B1F-49F6-B2DA-54E0F3FB6E0E}" destId="{BC799F8F-74BC-4F13-882A-9E36F09A74BA}" srcOrd="1" destOrd="0" presId="urn:microsoft.com/office/officeart/2009/3/layout/HorizontalOrganizationChart"/>
    <dgm:cxn modelId="{9C6A174B-2883-4FB7-BF98-A73BC2BE4881}" type="presParOf" srcId="{99641ACA-0B1F-49F6-B2DA-54E0F3FB6E0E}" destId="{60DA4770-E090-4410-8F96-6ED074DBA3F1}" srcOrd="2" destOrd="0" presId="urn:microsoft.com/office/officeart/2009/3/layout/HorizontalOrganizationChart"/>
    <dgm:cxn modelId="{54C7E365-5AB0-49D3-93B2-589E48AFBFD9}" type="presParOf" srcId="{74CD894D-38B9-4D79-A786-4F2C7F9D63B9}" destId="{DD3E75F7-9090-4EDE-9734-B31A54E61902}"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E2D86E-FF1B-4B98-B773-A274A06C8232}" type="doc">
      <dgm:prSet loTypeId="urn:microsoft.com/office/officeart/2005/8/layout/hProcess9" loCatId="process" qsTypeId="urn:microsoft.com/office/officeart/2005/8/quickstyle/simple1" qsCatId="simple" csTypeId="urn:microsoft.com/office/officeart/2005/8/colors/colorful1" csCatId="colorful" phldr="1"/>
      <dgm:spPr/>
    </dgm:pt>
    <dgm:pt modelId="{E80EF321-D81B-44CA-BDBA-28B19D56561E}">
      <dgm:prSet phldrT="[Text]"/>
      <dgm:spPr/>
      <dgm:t>
        <a:bodyPr/>
        <a:lstStyle/>
        <a:p>
          <a:r>
            <a:rPr lang="en-US" b="1" dirty="0">
              <a:solidFill>
                <a:schemeClr val="tx1"/>
              </a:solidFill>
            </a:rPr>
            <a:t>Hourly </a:t>
          </a:r>
        </a:p>
      </dgm:t>
    </dgm:pt>
    <dgm:pt modelId="{46DB3B4D-C3A7-4E8E-BB5F-3CCD8671126B}" type="parTrans" cxnId="{CE7A9B78-7AFF-45F9-8749-DA3DA5B13CB1}">
      <dgm:prSet/>
      <dgm:spPr/>
      <dgm:t>
        <a:bodyPr/>
        <a:lstStyle/>
        <a:p>
          <a:endParaRPr lang="en-US"/>
        </a:p>
      </dgm:t>
    </dgm:pt>
    <dgm:pt modelId="{6F56AB75-1269-491E-A89A-F4A4EE2A3ED0}" type="sibTrans" cxnId="{CE7A9B78-7AFF-45F9-8749-DA3DA5B13CB1}">
      <dgm:prSet/>
      <dgm:spPr/>
      <dgm:t>
        <a:bodyPr/>
        <a:lstStyle/>
        <a:p>
          <a:endParaRPr lang="en-US"/>
        </a:p>
      </dgm:t>
    </dgm:pt>
    <dgm:pt modelId="{B7A727BD-2E38-402F-A990-078476733E7D}">
      <dgm:prSet phldrT="[Text]"/>
      <dgm:spPr/>
      <dgm:t>
        <a:bodyPr/>
        <a:lstStyle/>
        <a:p>
          <a:r>
            <a:rPr lang="en-US" b="1" dirty="0">
              <a:solidFill>
                <a:schemeClr val="tx1"/>
              </a:solidFill>
            </a:rPr>
            <a:t>Shift-wise</a:t>
          </a:r>
        </a:p>
      </dgm:t>
    </dgm:pt>
    <dgm:pt modelId="{5716D1F6-F7F4-4988-BD3B-FD5752C74BAF}" type="parTrans" cxnId="{8325F2B3-E453-4CD7-AF30-594077DCE9A6}">
      <dgm:prSet/>
      <dgm:spPr/>
      <dgm:t>
        <a:bodyPr/>
        <a:lstStyle/>
        <a:p>
          <a:endParaRPr lang="en-US"/>
        </a:p>
      </dgm:t>
    </dgm:pt>
    <dgm:pt modelId="{A52C5F0F-18D6-4BFB-8F43-1F84398D20DF}" type="sibTrans" cxnId="{8325F2B3-E453-4CD7-AF30-594077DCE9A6}">
      <dgm:prSet/>
      <dgm:spPr/>
      <dgm:t>
        <a:bodyPr/>
        <a:lstStyle/>
        <a:p>
          <a:endParaRPr lang="en-US"/>
        </a:p>
      </dgm:t>
    </dgm:pt>
    <dgm:pt modelId="{270B847F-9413-4E4E-9B44-A4789B2FBDCD}">
      <dgm:prSet phldrT="[Text]"/>
      <dgm:spPr/>
      <dgm:t>
        <a:bodyPr/>
        <a:lstStyle/>
        <a:p>
          <a:r>
            <a:rPr lang="en-US" b="1" dirty="0">
              <a:solidFill>
                <a:schemeClr val="tx1"/>
              </a:solidFill>
            </a:rPr>
            <a:t>Daily</a:t>
          </a:r>
        </a:p>
      </dgm:t>
    </dgm:pt>
    <dgm:pt modelId="{6B2DD491-F68F-452B-B88E-00C5351BC278}" type="parTrans" cxnId="{CB3D5BAE-27A6-4B8B-BE80-E79EC655FC27}">
      <dgm:prSet/>
      <dgm:spPr/>
      <dgm:t>
        <a:bodyPr/>
        <a:lstStyle/>
        <a:p>
          <a:endParaRPr lang="en-US"/>
        </a:p>
      </dgm:t>
    </dgm:pt>
    <dgm:pt modelId="{40878607-9D3C-413C-88D3-13088A669E81}" type="sibTrans" cxnId="{CB3D5BAE-27A6-4B8B-BE80-E79EC655FC27}">
      <dgm:prSet/>
      <dgm:spPr/>
      <dgm:t>
        <a:bodyPr/>
        <a:lstStyle/>
        <a:p>
          <a:endParaRPr lang="en-US"/>
        </a:p>
      </dgm:t>
    </dgm:pt>
    <dgm:pt modelId="{A86805FE-2499-438D-B385-C2BD411ED4C1}">
      <dgm:prSet/>
      <dgm:spPr/>
      <dgm:t>
        <a:bodyPr/>
        <a:lstStyle/>
        <a:p>
          <a:r>
            <a:rPr lang="en-US" b="1" dirty="0">
              <a:solidFill>
                <a:schemeClr val="tx1"/>
              </a:solidFill>
            </a:rPr>
            <a:t>Weekly</a:t>
          </a:r>
        </a:p>
      </dgm:t>
    </dgm:pt>
    <dgm:pt modelId="{EFF68EBE-E7FE-4077-B931-0F76EA080AA5}" type="parTrans" cxnId="{1C25FE67-19FB-4098-9FB8-AF224EBB1FD2}">
      <dgm:prSet/>
      <dgm:spPr/>
      <dgm:t>
        <a:bodyPr/>
        <a:lstStyle/>
        <a:p>
          <a:endParaRPr lang="en-US"/>
        </a:p>
      </dgm:t>
    </dgm:pt>
    <dgm:pt modelId="{4A4F8D98-D4FD-4D34-9093-69916879FFA9}" type="sibTrans" cxnId="{1C25FE67-19FB-4098-9FB8-AF224EBB1FD2}">
      <dgm:prSet/>
      <dgm:spPr/>
      <dgm:t>
        <a:bodyPr/>
        <a:lstStyle/>
        <a:p>
          <a:endParaRPr lang="en-US"/>
        </a:p>
      </dgm:t>
    </dgm:pt>
    <dgm:pt modelId="{23733BD2-78A5-42B9-84C2-982F5D42EC23}">
      <dgm:prSet/>
      <dgm:spPr/>
      <dgm:t>
        <a:bodyPr/>
        <a:lstStyle/>
        <a:p>
          <a:r>
            <a:rPr lang="en-US" b="1" dirty="0">
              <a:solidFill>
                <a:schemeClr val="tx1"/>
              </a:solidFill>
            </a:rPr>
            <a:t>Monthly</a:t>
          </a:r>
        </a:p>
      </dgm:t>
    </dgm:pt>
    <dgm:pt modelId="{549CEED5-D8F6-4283-9387-F67D50C2A8DA}" type="parTrans" cxnId="{FA13A27C-4118-4091-BC33-E92729803647}">
      <dgm:prSet/>
      <dgm:spPr/>
      <dgm:t>
        <a:bodyPr/>
        <a:lstStyle/>
        <a:p>
          <a:endParaRPr lang="en-US"/>
        </a:p>
      </dgm:t>
    </dgm:pt>
    <dgm:pt modelId="{ECA04E54-FFDC-4F09-ADA8-A1D2D99F03FA}" type="sibTrans" cxnId="{FA13A27C-4118-4091-BC33-E92729803647}">
      <dgm:prSet/>
      <dgm:spPr/>
      <dgm:t>
        <a:bodyPr/>
        <a:lstStyle/>
        <a:p>
          <a:endParaRPr lang="en-US"/>
        </a:p>
      </dgm:t>
    </dgm:pt>
    <dgm:pt modelId="{F767C0F7-B355-49FD-BFA4-A36160EF7C0E}" type="pres">
      <dgm:prSet presAssocID="{7CE2D86E-FF1B-4B98-B773-A274A06C8232}" presName="CompostProcess" presStyleCnt="0">
        <dgm:presLayoutVars>
          <dgm:dir/>
          <dgm:resizeHandles val="exact"/>
        </dgm:presLayoutVars>
      </dgm:prSet>
      <dgm:spPr/>
    </dgm:pt>
    <dgm:pt modelId="{E645E7D7-6407-444B-9181-199C67791255}" type="pres">
      <dgm:prSet presAssocID="{7CE2D86E-FF1B-4B98-B773-A274A06C8232}" presName="arrow" presStyleLbl="bgShp" presStyleIdx="0" presStyleCnt="1" custScaleX="117647" custLinFactNeighborX="-343" custLinFactNeighborY="0"/>
      <dgm:spPr/>
    </dgm:pt>
    <dgm:pt modelId="{A6751E5B-AA9C-4806-BF60-ECBD5126B89F}" type="pres">
      <dgm:prSet presAssocID="{7CE2D86E-FF1B-4B98-B773-A274A06C8232}" presName="linearProcess" presStyleCnt="0"/>
      <dgm:spPr/>
    </dgm:pt>
    <dgm:pt modelId="{FB55AAAC-0C57-4AB2-9707-EC6F5E9CF3B5}" type="pres">
      <dgm:prSet presAssocID="{E80EF321-D81B-44CA-BDBA-28B19D56561E}" presName="textNode" presStyleLbl="node1" presStyleIdx="0" presStyleCnt="5" custScaleY="63707">
        <dgm:presLayoutVars>
          <dgm:bulletEnabled val="1"/>
        </dgm:presLayoutVars>
      </dgm:prSet>
      <dgm:spPr/>
    </dgm:pt>
    <dgm:pt modelId="{6AB61B25-BCC7-4112-A9CF-AB0A7E3969B2}" type="pres">
      <dgm:prSet presAssocID="{6F56AB75-1269-491E-A89A-F4A4EE2A3ED0}" presName="sibTrans" presStyleCnt="0"/>
      <dgm:spPr/>
    </dgm:pt>
    <dgm:pt modelId="{0B37A1C8-BE91-4645-B128-8678DC2F2D86}" type="pres">
      <dgm:prSet presAssocID="{B7A727BD-2E38-402F-A990-078476733E7D}" presName="textNode" presStyleLbl="node1" presStyleIdx="1" presStyleCnt="5" custScaleY="63707">
        <dgm:presLayoutVars>
          <dgm:bulletEnabled val="1"/>
        </dgm:presLayoutVars>
      </dgm:prSet>
      <dgm:spPr/>
    </dgm:pt>
    <dgm:pt modelId="{F2CA4D8A-82CB-4058-849E-37EB87C8692B}" type="pres">
      <dgm:prSet presAssocID="{A52C5F0F-18D6-4BFB-8F43-1F84398D20DF}" presName="sibTrans" presStyleCnt="0"/>
      <dgm:spPr/>
    </dgm:pt>
    <dgm:pt modelId="{A810D787-4C2E-4222-9973-9FF49971C78C}" type="pres">
      <dgm:prSet presAssocID="{270B847F-9413-4E4E-9B44-A4789B2FBDCD}" presName="textNode" presStyleLbl="node1" presStyleIdx="2" presStyleCnt="5" custScaleY="63707">
        <dgm:presLayoutVars>
          <dgm:bulletEnabled val="1"/>
        </dgm:presLayoutVars>
      </dgm:prSet>
      <dgm:spPr/>
    </dgm:pt>
    <dgm:pt modelId="{B9B43FAF-3334-4339-895B-CCFD6950AC75}" type="pres">
      <dgm:prSet presAssocID="{40878607-9D3C-413C-88D3-13088A669E81}" presName="sibTrans" presStyleCnt="0"/>
      <dgm:spPr/>
    </dgm:pt>
    <dgm:pt modelId="{C80B4041-F37D-4D5F-B144-8F24DD2C6762}" type="pres">
      <dgm:prSet presAssocID="{A86805FE-2499-438D-B385-C2BD411ED4C1}" presName="textNode" presStyleLbl="node1" presStyleIdx="3" presStyleCnt="5" custScaleY="63707">
        <dgm:presLayoutVars>
          <dgm:bulletEnabled val="1"/>
        </dgm:presLayoutVars>
      </dgm:prSet>
      <dgm:spPr/>
    </dgm:pt>
    <dgm:pt modelId="{9F3F9C53-C34C-420E-866F-FB36C9EAFDDF}" type="pres">
      <dgm:prSet presAssocID="{4A4F8D98-D4FD-4D34-9093-69916879FFA9}" presName="sibTrans" presStyleCnt="0"/>
      <dgm:spPr/>
    </dgm:pt>
    <dgm:pt modelId="{F8607C29-EB62-4314-95B0-B95224D7F4A6}" type="pres">
      <dgm:prSet presAssocID="{23733BD2-78A5-42B9-84C2-982F5D42EC23}" presName="textNode" presStyleLbl="node1" presStyleIdx="4" presStyleCnt="5" custScaleY="63707">
        <dgm:presLayoutVars>
          <dgm:bulletEnabled val="1"/>
        </dgm:presLayoutVars>
      </dgm:prSet>
      <dgm:spPr/>
    </dgm:pt>
  </dgm:ptLst>
  <dgm:cxnLst>
    <dgm:cxn modelId="{38E5CC3A-B2B2-434F-AF15-09A76B90449C}" type="presOf" srcId="{23733BD2-78A5-42B9-84C2-982F5D42EC23}" destId="{F8607C29-EB62-4314-95B0-B95224D7F4A6}" srcOrd="0" destOrd="0" presId="urn:microsoft.com/office/officeart/2005/8/layout/hProcess9"/>
    <dgm:cxn modelId="{16444865-A76E-4139-B2F5-A06D79356F5D}" type="presOf" srcId="{E80EF321-D81B-44CA-BDBA-28B19D56561E}" destId="{FB55AAAC-0C57-4AB2-9707-EC6F5E9CF3B5}" srcOrd="0" destOrd="0" presId="urn:microsoft.com/office/officeart/2005/8/layout/hProcess9"/>
    <dgm:cxn modelId="{1C25FE67-19FB-4098-9FB8-AF224EBB1FD2}" srcId="{7CE2D86E-FF1B-4B98-B773-A274A06C8232}" destId="{A86805FE-2499-438D-B385-C2BD411ED4C1}" srcOrd="3" destOrd="0" parTransId="{EFF68EBE-E7FE-4077-B931-0F76EA080AA5}" sibTransId="{4A4F8D98-D4FD-4D34-9093-69916879FFA9}"/>
    <dgm:cxn modelId="{7B79C96A-6C74-4A2E-9ECC-E005F2079ED6}" type="presOf" srcId="{A86805FE-2499-438D-B385-C2BD411ED4C1}" destId="{C80B4041-F37D-4D5F-B144-8F24DD2C6762}" srcOrd="0" destOrd="0" presId="urn:microsoft.com/office/officeart/2005/8/layout/hProcess9"/>
    <dgm:cxn modelId="{871AE255-6D2B-49D7-B293-B971BB0B0CAF}" type="presOf" srcId="{270B847F-9413-4E4E-9B44-A4789B2FBDCD}" destId="{A810D787-4C2E-4222-9973-9FF49971C78C}" srcOrd="0" destOrd="0" presId="urn:microsoft.com/office/officeart/2005/8/layout/hProcess9"/>
    <dgm:cxn modelId="{CE7A9B78-7AFF-45F9-8749-DA3DA5B13CB1}" srcId="{7CE2D86E-FF1B-4B98-B773-A274A06C8232}" destId="{E80EF321-D81B-44CA-BDBA-28B19D56561E}" srcOrd="0" destOrd="0" parTransId="{46DB3B4D-C3A7-4E8E-BB5F-3CCD8671126B}" sibTransId="{6F56AB75-1269-491E-A89A-F4A4EE2A3ED0}"/>
    <dgm:cxn modelId="{FA13A27C-4118-4091-BC33-E92729803647}" srcId="{7CE2D86E-FF1B-4B98-B773-A274A06C8232}" destId="{23733BD2-78A5-42B9-84C2-982F5D42EC23}" srcOrd="4" destOrd="0" parTransId="{549CEED5-D8F6-4283-9387-F67D50C2A8DA}" sibTransId="{ECA04E54-FFDC-4F09-ADA8-A1D2D99F03FA}"/>
    <dgm:cxn modelId="{9693878E-DC3F-40A3-AA20-3F78B9F009A6}" type="presOf" srcId="{7CE2D86E-FF1B-4B98-B773-A274A06C8232}" destId="{F767C0F7-B355-49FD-BFA4-A36160EF7C0E}" srcOrd="0" destOrd="0" presId="urn:microsoft.com/office/officeart/2005/8/layout/hProcess9"/>
    <dgm:cxn modelId="{CB3D5BAE-27A6-4B8B-BE80-E79EC655FC27}" srcId="{7CE2D86E-FF1B-4B98-B773-A274A06C8232}" destId="{270B847F-9413-4E4E-9B44-A4789B2FBDCD}" srcOrd="2" destOrd="0" parTransId="{6B2DD491-F68F-452B-B88E-00C5351BC278}" sibTransId="{40878607-9D3C-413C-88D3-13088A669E81}"/>
    <dgm:cxn modelId="{8325F2B3-E453-4CD7-AF30-594077DCE9A6}" srcId="{7CE2D86E-FF1B-4B98-B773-A274A06C8232}" destId="{B7A727BD-2E38-402F-A990-078476733E7D}" srcOrd="1" destOrd="0" parTransId="{5716D1F6-F7F4-4988-BD3B-FD5752C74BAF}" sibTransId="{A52C5F0F-18D6-4BFB-8F43-1F84398D20DF}"/>
    <dgm:cxn modelId="{B90186BE-A7C9-452A-9309-A712E481B9F3}" type="presOf" srcId="{B7A727BD-2E38-402F-A990-078476733E7D}" destId="{0B37A1C8-BE91-4645-B128-8678DC2F2D86}" srcOrd="0" destOrd="0" presId="urn:microsoft.com/office/officeart/2005/8/layout/hProcess9"/>
    <dgm:cxn modelId="{4A8CCBA5-334E-4B49-A0AD-9494BCC66F37}" type="presParOf" srcId="{F767C0F7-B355-49FD-BFA4-A36160EF7C0E}" destId="{E645E7D7-6407-444B-9181-199C67791255}" srcOrd="0" destOrd="0" presId="urn:microsoft.com/office/officeart/2005/8/layout/hProcess9"/>
    <dgm:cxn modelId="{9AE1C35B-9585-4617-AE84-74B19AC6491F}" type="presParOf" srcId="{F767C0F7-B355-49FD-BFA4-A36160EF7C0E}" destId="{A6751E5B-AA9C-4806-BF60-ECBD5126B89F}" srcOrd="1" destOrd="0" presId="urn:microsoft.com/office/officeart/2005/8/layout/hProcess9"/>
    <dgm:cxn modelId="{F0A995A0-E775-477C-B4C6-98CC58EC2164}" type="presParOf" srcId="{A6751E5B-AA9C-4806-BF60-ECBD5126B89F}" destId="{FB55AAAC-0C57-4AB2-9707-EC6F5E9CF3B5}" srcOrd="0" destOrd="0" presId="urn:microsoft.com/office/officeart/2005/8/layout/hProcess9"/>
    <dgm:cxn modelId="{2616288C-A21E-45DA-91EE-E7ADB73A85F0}" type="presParOf" srcId="{A6751E5B-AA9C-4806-BF60-ECBD5126B89F}" destId="{6AB61B25-BCC7-4112-A9CF-AB0A7E3969B2}" srcOrd="1" destOrd="0" presId="urn:microsoft.com/office/officeart/2005/8/layout/hProcess9"/>
    <dgm:cxn modelId="{03FD0DFB-7281-4D95-8795-FB845919F386}" type="presParOf" srcId="{A6751E5B-AA9C-4806-BF60-ECBD5126B89F}" destId="{0B37A1C8-BE91-4645-B128-8678DC2F2D86}" srcOrd="2" destOrd="0" presId="urn:microsoft.com/office/officeart/2005/8/layout/hProcess9"/>
    <dgm:cxn modelId="{861AFDB8-3267-4592-B3D9-6B32C34DDBD5}" type="presParOf" srcId="{A6751E5B-AA9C-4806-BF60-ECBD5126B89F}" destId="{F2CA4D8A-82CB-4058-849E-37EB87C8692B}" srcOrd="3" destOrd="0" presId="urn:microsoft.com/office/officeart/2005/8/layout/hProcess9"/>
    <dgm:cxn modelId="{8F7329DE-7223-4BBB-B7F8-D0DA09684602}" type="presParOf" srcId="{A6751E5B-AA9C-4806-BF60-ECBD5126B89F}" destId="{A810D787-4C2E-4222-9973-9FF49971C78C}" srcOrd="4" destOrd="0" presId="urn:microsoft.com/office/officeart/2005/8/layout/hProcess9"/>
    <dgm:cxn modelId="{E8F864B4-A699-43AD-9780-248A626A80D7}" type="presParOf" srcId="{A6751E5B-AA9C-4806-BF60-ECBD5126B89F}" destId="{B9B43FAF-3334-4339-895B-CCFD6950AC75}" srcOrd="5" destOrd="0" presId="urn:microsoft.com/office/officeart/2005/8/layout/hProcess9"/>
    <dgm:cxn modelId="{AEC765EB-7DB1-467F-B9CF-4B9CFF2E502D}" type="presParOf" srcId="{A6751E5B-AA9C-4806-BF60-ECBD5126B89F}" destId="{C80B4041-F37D-4D5F-B144-8F24DD2C6762}" srcOrd="6" destOrd="0" presId="urn:microsoft.com/office/officeart/2005/8/layout/hProcess9"/>
    <dgm:cxn modelId="{62790B32-962A-4873-97EA-EF15E298E265}" type="presParOf" srcId="{A6751E5B-AA9C-4806-BF60-ECBD5126B89F}" destId="{9F3F9C53-C34C-420E-866F-FB36C9EAFDDF}" srcOrd="7" destOrd="0" presId="urn:microsoft.com/office/officeart/2005/8/layout/hProcess9"/>
    <dgm:cxn modelId="{2A928970-A2EC-49FC-BDA7-F90C07AD9DB2}" type="presParOf" srcId="{A6751E5B-AA9C-4806-BF60-ECBD5126B89F}" destId="{F8607C29-EB62-4314-95B0-B95224D7F4A6}"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18488-E062-451D-89A6-C4B9FEF15E30}">
      <dsp:nvSpPr>
        <dsp:cNvPr id="0" name=""/>
        <dsp:cNvSpPr/>
      </dsp:nvSpPr>
      <dsp:spPr>
        <a:xfrm>
          <a:off x="9105324" y="1487182"/>
          <a:ext cx="247501" cy="511869"/>
        </a:xfrm>
        <a:custGeom>
          <a:avLst/>
          <a:gdLst/>
          <a:ahLst/>
          <a:cxnLst/>
          <a:rect l="0" t="0" r="0" b="0"/>
          <a:pathLst>
            <a:path>
              <a:moveTo>
                <a:pt x="0" y="0"/>
              </a:moveTo>
              <a:lnTo>
                <a:pt x="0" y="511869"/>
              </a:lnTo>
              <a:lnTo>
                <a:pt x="247501" y="51186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FC5243B-F9EE-46A5-93D4-CE644E56298B}">
      <dsp:nvSpPr>
        <dsp:cNvPr id="0" name=""/>
        <dsp:cNvSpPr/>
      </dsp:nvSpPr>
      <dsp:spPr>
        <a:xfrm>
          <a:off x="5443434" y="576847"/>
          <a:ext cx="4321893" cy="346501"/>
        </a:xfrm>
        <a:custGeom>
          <a:avLst/>
          <a:gdLst/>
          <a:ahLst/>
          <a:cxnLst/>
          <a:rect l="0" t="0" r="0" b="0"/>
          <a:pathLst>
            <a:path>
              <a:moveTo>
                <a:pt x="0" y="0"/>
              </a:moveTo>
              <a:lnTo>
                <a:pt x="0" y="173250"/>
              </a:lnTo>
              <a:lnTo>
                <a:pt x="4321893" y="173250"/>
              </a:lnTo>
              <a:lnTo>
                <a:pt x="4321893" y="346501"/>
              </a:lnTo>
            </a:path>
          </a:pathLst>
        </a:cu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085D6F1-4688-4B45-802D-B250EB301B39}">
      <dsp:nvSpPr>
        <dsp:cNvPr id="0" name=""/>
        <dsp:cNvSpPr/>
      </dsp:nvSpPr>
      <dsp:spPr>
        <a:xfrm>
          <a:off x="7106437" y="1482421"/>
          <a:ext cx="247897" cy="1879702"/>
        </a:xfrm>
        <a:custGeom>
          <a:avLst/>
          <a:gdLst/>
          <a:ahLst/>
          <a:cxnLst/>
          <a:rect l="0" t="0" r="0" b="0"/>
          <a:pathLst>
            <a:path>
              <a:moveTo>
                <a:pt x="0" y="0"/>
              </a:moveTo>
              <a:lnTo>
                <a:pt x="0" y="1879702"/>
              </a:lnTo>
              <a:lnTo>
                <a:pt x="247897" y="187970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D411D10-047D-4447-968D-A8314C4FCCA7}">
      <dsp:nvSpPr>
        <dsp:cNvPr id="0" name=""/>
        <dsp:cNvSpPr/>
      </dsp:nvSpPr>
      <dsp:spPr>
        <a:xfrm>
          <a:off x="7106437" y="1482421"/>
          <a:ext cx="247897" cy="1195683"/>
        </a:xfrm>
        <a:custGeom>
          <a:avLst/>
          <a:gdLst/>
          <a:ahLst/>
          <a:cxnLst/>
          <a:rect l="0" t="0" r="0" b="0"/>
          <a:pathLst>
            <a:path>
              <a:moveTo>
                <a:pt x="0" y="0"/>
              </a:moveTo>
              <a:lnTo>
                <a:pt x="0" y="1195683"/>
              </a:lnTo>
              <a:lnTo>
                <a:pt x="247897" y="119568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0900111F-290C-4320-842B-58271EB946B7}">
      <dsp:nvSpPr>
        <dsp:cNvPr id="0" name=""/>
        <dsp:cNvSpPr/>
      </dsp:nvSpPr>
      <dsp:spPr>
        <a:xfrm>
          <a:off x="7106437" y="1482421"/>
          <a:ext cx="219863" cy="469716"/>
        </a:xfrm>
        <a:custGeom>
          <a:avLst/>
          <a:gdLst/>
          <a:ahLst/>
          <a:cxnLst/>
          <a:rect l="0" t="0" r="0" b="0"/>
          <a:pathLst>
            <a:path>
              <a:moveTo>
                <a:pt x="0" y="0"/>
              </a:moveTo>
              <a:lnTo>
                <a:pt x="0" y="469716"/>
              </a:lnTo>
              <a:lnTo>
                <a:pt x="219863" y="469716"/>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784AD0C-F06F-4F6F-B20E-AAEDBA7D98A0}">
      <dsp:nvSpPr>
        <dsp:cNvPr id="0" name=""/>
        <dsp:cNvSpPr/>
      </dsp:nvSpPr>
      <dsp:spPr>
        <a:xfrm>
          <a:off x="5443434" y="576847"/>
          <a:ext cx="2324062" cy="346501"/>
        </a:xfrm>
        <a:custGeom>
          <a:avLst/>
          <a:gdLst/>
          <a:ahLst/>
          <a:cxnLst/>
          <a:rect l="0" t="0" r="0" b="0"/>
          <a:pathLst>
            <a:path>
              <a:moveTo>
                <a:pt x="0" y="0"/>
              </a:moveTo>
              <a:lnTo>
                <a:pt x="0" y="173250"/>
              </a:lnTo>
              <a:lnTo>
                <a:pt x="2324062" y="173250"/>
              </a:lnTo>
              <a:lnTo>
                <a:pt x="2324062" y="346501"/>
              </a:lnTo>
            </a:path>
          </a:pathLst>
        </a:cu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B5864A4-59AC-47C6-9F64-740C44C701FB}">
      <dsp:nvSpPr>
        <dsp:cNvPr id="0" name=""/>
        <dsp:cNvSpPr/>
      </dsp:nvSpPr>
      <dsp:spPr>
        <a:xfrm>
          <a:off x="4524822" y="1483387"/>
          <a:ext cx="344974" cy="3899095"/>
        </a:xfrm>
        <a:custGeom>
          <a:avLst/>
          <a:gdLst/>
          <a:ahLst/>
          <a:cxnLst/>
          <a:rect l="0" t="0" r="0" b="0"/>
          <a:pathLst>
            <a:path>
              <a:moveTo>
                <a:pt x="0" y="0"/>
              </a:moveTo>
              <a:lnTo>
                <a:pt x="0" y="3899095"/>
              </a:lnTo>
              <a:lnTo>
                <a:pt x="344974" y="389909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D44F5F7-CAF3-48EC-9987-55DCB3F97724}">
      <dsp:nvSpPr>
        <dsp:cNvPr id="0" name=""/>
        <dsp:cNvSpPr/>
      </dsp:nvSpPr>
      <dsp:spPr>
        <a:xfrm>
          <a:off x="4524822" y="1483387"/>
          <a:ext cx="344974" cy="3197065"/>
        </a:xfrm>
        <a:custGeom>
          <a:avLst/>
          <a:gdLst/>
          <a:ahLst/>
          <a:cxnLst/>
          <a:rect l="0" t="0" r="0" b="0"/>
          <a:pathLst>
            <a:path>
              <a:moveTo>
                <a:pt x="0" y="0"/>
              </a:moveTo>
              <a:lnTo>
                <a:pt x="0" y="3197065"/>
              </a:lnTo>
              <a:lnTo>
                <a:pt x="344974" y="319706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EFAD3EF-CC02-4EFB-924B-EE8209FA88F2}">
      <dsp:nvSpPr>
        <dsp:cNvPr id="0" name=""/>
        <dsp:cNvSpPr/>
      </dsp:nvSpPr>
      <dsp:spPr>
        <a:xfrm>
          <a:off x="4524822" y="1483387"/>
          <a:ext cx="344974" cy="2542861"/>
        </a:xfrm>
        <a:custGeom>
          <a:avLst/>
          <a:gdLst/>
          <a:ahLst/>
          <a:cxnLst/>
          <a:rect l="0" t="0" r="0" b="0"/>
          <a:pathLst>
            <a:path>
              <a:moveTo>
                <a:pt x="0" y="0"/>
              </a:moveTo>
              <a:lnTo>
                <a:pt x="0" y="2542861"/>
              </a:lnTo>
              <a:lnTo>
                <a:pt x="344974" y="2542861"/>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B949467-F763-44B1-AD8E-5CA594200A91}">
      <dsp:nvSpPr>
        <dsp:cNvPr id="0" name=""/>
        <dsp:cNvSpPr/>
      </dsp:nvSpPr>
      <dsp:spPr>
        <a:xfrm>
          <a:off x="4524822" y="1483387"/>
          <a:ext cx="344974" cy="1865830"/>
        </a:xfrm>
        <a:custGeom>
          <a:avLst/>
          <a:gdLst/>
          <a:ahLst/>
          <a:cxnLst/>
          <a:rect l="0" t="0" r="0" b="0"/>
          <a:pathLst>
            <a:path>
              <a:moveTo>
                <a:pt x="0" y="0"/>
              </a:moveTo>
              <a:lnTo>
                <a:pt x="0" y="1865830"/>
              </a:lnTo>
              <a:lnTo>
                <a:pt x="344974" y="186583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652291A4-FC70-47DD-9691-E02CCA33E33D}">
      <dsp:nvSpPr>
        <dsp:cNvPr id="0" name=""/>
        <dsp:cNvSpPr/>
      </dsp:nvSpPr>
      <dsp:spPr>
        <a:xfrm>
          <a:off x="4524822" y="1483387"/>
          <a:ext cx="344974" cy="1188798"/>
        </a:xfrm>
        <a:custGeom>
          <a:avLst/>
          <a:gdLst/>
          <a:ahLst/>
          <a:cxnLst/>
          <a:rect l="0" t="0" r="0" b="0"/>
          <a:pathLst>
            <a:path>
              <a:moveTo>
                <a:pt x="0" y="0"/>
              </a:moveTo>
              <a:lnTo>
                <a:pt x="0" y="1188798"/>
              </a:lnTo>
              <a:lnTo>
                <a:pt x="344974" y="118879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AE78B1C-2E4C-4F14-8B17-7A8F5F6B1016}">
      <dsp:nvSpPr>
        <dsp:cNvPr id="0" name=""/>
        <dsp:cNvSpPr/>
      </dsp:nvSpPr>
      <dsp:spPr>
        <a:xfrm>
          <a:off x="4524822" y="1483387"/>
          <a:ext cx="344974" cy="511766"/>
        </a:xfrm>
        <a:custGeom>
          <a:avLst/>
          <a:gdLst/>
          <a:ahLst/>
          <a:cxnLst/>
          <a:rect l="0" t="0" r="0" b="0"/>
          <a:pathLst>
            <a:path>
              <a:moveTo>
                <a:pt x="0" y="0"/>
              </a:moveTo>
              <a:lnTo>
                <a:pt x="0" y="511766"/>
              </a:lnTo>
              <a:lnTo>
                <a:pt x="344974" y="511766"/>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EA72A82-2D34-4A3E-9E21-E96624A2B5A1}">
      <dsp:nvSpPr>
        <dsp:cNvPr id="0" name=""/>
        <dsp:cNvSpPr/>
      </dsp:nvSpPr>
      <dsp:spPr>
        <a:xfrm>
          <a:off x="5397714" y="576847"/>
          <a:ext cx="91440" cy="346501"/>
        </a:xfrm>
        <a:custGeom>
          <a:avLst/>
          <a:gdLst/>
          <a:ahLst/>
          <a:cxnLst/>
          <a:rect l="0" t="0" r="0" b="0"/>
          <a:pathLst>
            <a:path>
              <a:moveTo>
                <a:pt x="45720" y="0"/>
              </a:moveTo>
              <a:lnTo>
                <a:pt x="45720" y="173250"/>
              </a:lnTo>
              <a:lnTo>
                <a:pt x="47040" y="173250"/>
              </a:lnTo>
              <a:lnTo>
                <a:pt x="47040" y="346501"/>
              </a:lnTo>
            </a:path>
          </a:pathLst>
        </a:cu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E198B3F-A63B-4CFA-AB16-0724794CBBFA}">
      <dsp:nvSpPr>
        <dsp:cNvPr id="0" name=""/>
        <dsp:cNvSpPr/>
      </dsp:nvSpPr>
      <dsp:spPr>
        <a:xfrm>
          <a:off x="2509133" y="1469766"/>
          <a:ext cx="199717" cy="3106265"/>
        </a:xfrm>
        <a:custGeom>
          <a:avLst/>
          <a:gdLst/>
          <a:ahLst/>
          <a:cxnLst/>
          <a:rect l="0" t="0" r="0" b="0"/>
          <a:pathLst>
            <a:path>
              <a:moveTo>
                <a:pt x="0" y="0"/>
              </a:moveTo>
              <a:lnTo>
                <a:pt x="0" y="3106265"/>
              </a:lnTo>
              <a:lnTo>
                <a:pt x="199717" y="310626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A1144AB-1FEC-481F-87B0-711B01517790}">
      <dsp:nvSpPr>
        <dsp:cNvPr id="0" name=""/>
        <dsp:cNvSpPr/>
      </dsp:nvSpPr>
      <dsp:spPr>
        <a:xfrm>
          <a:off x="2509133" y="1469766"/>
          <a:ext cx="184900" cy="2274842"/>
        </a:xfrm>
        <a:custGeom>
          <a:avLst/>
          <a:gdLst/>
          <a:ahLst/>
          <a:cxnLst/>
          <a:rect l="0" t="0" r="0" b="0"/>
          <a:pathLst>
            <a:path>
              <a:moveTo>
                <a:pt x="0" y="0"/>
              </a:moveTo>
              <a:lnTo>
                <a:pt x="0" y="2274842"/>
              </a:lnTo>
              <a:lnTo>
                <a:pt x="184900" y="227484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156FBA9-895E-478C-8F64-F19E5A43FC0C}">
      <dsp:nvSpPr>
        <dsp:cNvPr id="0" name=""/>
        <dsp:cNvSpPr/>
      </dsp:nvSpPr>
      <dsp:spPr>
        <a:xfrm>
          <a:off x="2509133" y="1469766"/>
          <a:ext cx="153384" cy="1485709"/>
        </a:xfrm>
        <a:custGeom>
          <a:avLst/>
          <a:gdLst/>
          <a:ahLst/>
          <a:cxnLst/>
          <a:rect l="0" t="0" r="0" b="0"/>
          <a:pathLst>
            <a:path>
              <a:moveTo>
                <a:pt x="0" y="0"/>
              </a:moveTo>
              <a:lnTo>
                <a:pt x="0" y="1485709"/>
              </a:lnTo>
              <a:lnTo>
                <a:pt x="153384" y="148570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1662929-0AB7-4A4B-8BD7-672964B5B562}">
      <dsp:nvSpPr>
        <dsp:cNvPr id="0" name=""/>
        <dsp:cNvSpPr/>
      </dsp:nvSpPr>
      <dsp:spPr>
        <a:xfrm>
          <a:off x="2509133" y="1469766"/>
          <a:ext cx="184883" cy="623744"/>
        </a:xfrm>
        <a:custGeom>
          <a:avLst/>
          <a:gdLst/>
          <a:ahLst/>
          <a:cxnLst/>
          <a:rect l="0" t="0" r="0" b="0"/>
          <a:pathLst>
            <a:path>
              <a:moveTo>
                <a:pt x="0" y="0"/>
              </a:moveTo>
              <a:lnTo>
                <a:pt x="0" y="623744"/>
              </a:lnTo>
              <a:lnTo>
                <a:pt x="184883" y="62374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974067E-04D6-4C75-9039-A602973F495D}">
      <dsp:nvSpPr>
        <dsp:cNvPr id="0" name=""/>
        <dsp:cNvSpPr/>
      </dsp:nvSpPr>
      <dsp:spPr>
        <a:xfrm>
          <a:off x="3170192" y="576847"/>
          <a:ext cx="2273242" cy="348671"/>
        </a:xfrm>
        <a:custGeom>
          <a:avLst/>
          <a:gdLst/>
          <a:ahLst/>
          <a:cxnLst/>
          <a:rect l="0" t="0" r="0" b="0"/>
          <a:pathLst>
            <a:path>
              <a:moveTo>
                <a:pt x="2273242" y="0"/>
              </a:moveTo>
              <a:lnTo>
                <a:pt x="2273242" y="175420"/>
              </a:lnTo>
              <a:lnTo>
                <a:pt x="0" y="175420"/>
              </a:lnTo>
              <a:lnTo>
                <a:pt x="0" y="348671"/>
              </a:lnTo>
            </a:path>
          </a:pathLst>
        </a:cu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EBFE697-ADD4-43B0-8B61-BA74B961646D}">
      <dsp:nvSpPr>
        <dsp:cNvPr id="0" name=""/>
        <dsp:cNvSpPr/>
      </dsp:nvSpPr>
      <dsp:spPr>
        <a:xfrm>
          <a:off x="461801" y="1470591"/>
          <a:ext cx="247897" cy="3793531"/>
        </a:xfrm>
        <a:custGeom>
          <a:avLst/>
          <a:gdLst/>
          <a:ahLst/>
          <a:cxnLst/>
          <a:rect l="0" t="0" r="0" b="0"/>
          <a:pathLst>
            <a:path>
              <a:moveTo>
                <a:pt x="0" y="0"/>
              </a:moveTo>
              <a:lnTo>
                <a:pt x="0" y="3793531"/>
              </a:lnTo>
              <a:lnTo>
                <a:pt x="247897" y="3793531"/>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6DB77D05-EBC5-461F-AFFD-7CF68F73A15D}">
      <dsp:nvSpPr>
        <dsp:cNvPr id="0" name=""/>
        <dsp:cNvSpPr/>
      </dsp:nvSpPr>
      <dsp:spPr>
        <a:xfrm>
          <a:off x="461801" y="1470591"/>
          <a:ext cx="247897" cy="2916485"/>
        </a:xfrm>
        <a:custGeom>
          <a:avLst/>
          <a:gdLst/>
          <a:ahLst/>
          <a:cxnLst/>
          <a:rect l="0" t="0" r="0" b="0"/>
          <a:pathLst>
            <a:path>
              <a:moveTo>
                <a:pt x="0" y="0"/>
              </a:moveTo>
              <a:lnTo>
                <a:pt x="0" y="2916485"/>
              </a:lnTo>
              <a:lnTo>
                <a:pt x="247897" y="291648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B1B6C4B-93D4-46C5-8A6F-D76B2A4A380C}">
      <dsp:nvSpPr>
        <dsp:cNvPr id="0" name=""/>
        <dsp:cNvSpPr/>
      </dsp:nvSpPr>
      <dsp:spPr>
        <a:xfrm>
          <a:off x="461801" y="1470591"/>
          <a:ext cx="247897" cy="1930510"/>
        </a:xfrm>
        <a:custGeom>
          <a:avLst/>
          <a:gdLst/>
          <a:ahLst/>
          <a:cxnLst/>
          <a:rect l="0" t="0" r="0" b="0"/>
          <a:pathLst>
            <a:path>
              <a:moveTo>
                <a:pt x="0" y="0"/>
              </a:moveTo>
              <a:lnTo>
                <a:pt x="0" y="1930510"/>
              </a:lnTo>
              <a:lnTo>
                <a:pt x="247897" y="193051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3291807-939A-4976-891B-D53DD5E7CBDF}">
      <dsp:nvSpPr>
        <dsp:cNvPr id="0" name=""/>
        <dsp:cNvSpPr/>
      </dsp:nvSpPr>
      <dsp:spPr>
        <a:xfrm>
          <a:off x="461801" y="1470591"/>
          <a:ext cx="247897" cy="759004"/>
        </a:xfrm>
        <a:custGeom>
          <a:avLst/>
          <a:gdLst/>
          <a:ahLst/>
          <a:cxnLst/>
          <a:rect l="0" t="0" r="0" b="0"/>
          <a:pathLst>
            <a:path>
              <a:moveTo>
                <a:pt x="0" y="0"/>
              </a:moveTo>
              <a:lnTo>
                <a:pt x="0" y="759004"/>
              </a:lnTo>
              <a:lnTo>
                <a:pt x="247897" y="75900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4F315CB-23FC-4D1A-B96D-FA6AECD6DC12}">
      <dsp:nvSpPr>
        <dsp:cNvPr id="0" name=""/>
        <dsp:cNvSpPr/>
      </dsp:nvSpPr>
      <dsp:spPr>
        <a:xfrm>
          <a:off x="1122861" y="576847"/>
          <a:ext cx="4320573" cy="346501"/>
        </a:xfrm>
        <a:custGeom>
          <a:avLst/>
          <a:gdLst/>
          <a:ahLst/>
          <a:cxnLst/>
          <a:rect l="0" t="0" r="0" b="0"/>
          <a:pathLst>
            <a:path>
              <a:moveTo>
                <a:pt x="4320573" y="0"/>
              </a:moveTo>
              <a:lnTo>
                <a:pt x="4320573" y="173250"/>
              </a:lnTo>
              <a:lnTo>
                <a:pt x="0" y="173250"/>
              </a:lnTo>
              <a:lnTo>
                <a:pt x="0" y="346501"/>
              </a:lnTo>
            </a:path>
          </a:pathLst>
        </a:cu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F0F83F6-5EBE-49A5-B896-B07F6F2F377C}">
      <dsp:nvSpPr>
        <dsp:cNvPr id="0" name=""/>
        <dsp:cNvSpPr/>
      </dsp:nvSpPr>
      <dsp:spPr>
        <a:xfrm>
          <a:off x="4097662" y="400"/>
          <a:ext cx="2691544" cy="576447"/>
        </a:xfrm>
        <a:prstGeom prst="rect">
          <a:avLst/>
        </a:prstGeom>
        <a:solidFill>
          <a:srgbClr val="1BD2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Times New Roman" panose="02020603050405020304" pitchFamily="18" charset="0"/>
              <a:cs typeface="Times New Roman" panose="02020603050405020304" pitchFamily="18" charset="0"/>
            </a:rPr>
            <a:t>Industry 4.0 Implementation</a:t>
          </a:r>
        </a:p>
      </dsp:txBody>
      <dsp:txXfrm>
        <a:off x="4097662" y="400"/>
        <a:ext cx="2691544" cy="576447"/>
      </dsp:txXfrm>
    </dsp:sp>
    <dsp:sp modelId="{9DD37893-4B3F-4E3C-8A96-9E8C596B9403}">
      <dsp:nvSpPr>
        <dsp:cNvPr id="0" name=""/>
        <dsp:cNvSpPr/>
      </dsp:nvSpPr>
      <dsp:spPr>
        <a:xfrm>
          <a:off x="296537" y="923349"/>
          <a:ext cx="1652649" cy="547241"/>
        </a:xfrm>
        <a:prstGeom prst="rect">
          <a:avLst/>
        </a:prstGeom>
        <a:solidFill>
          <a:schemeClr val="accent2"/>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Times New Roman" panose="02020603050405020304" pitchFamily="18" charset="0"/>
              <a:cs typeface="Times New Roman" panose="02020603050405020304" pitchFamily="18" charset="0"/>
            </a:rPr>
            <a:t>Machine Monitoring</a:t>
          </a:r>
        </a:p>
      </dsp:txBody>
      <dsp:txXfrm>
        <a:off x="296537" y="923349"/>
        <a:ext cx="1652649" cy="547241"/>
      </dsp:txXfrm>
    </dsp:sp>
    <dsp:sp modelId="{344B1F04-BB30-420D-9F71-C8EB0FFA4A2D}">
      <dsp:nvSpPr>
        <dsp:cNvPr id="0" name=""/>
        <dsp:cNvSpPr/>
      </dsp:nvSpPr>
      <dsp:spPr>
        <a:xfrm>
          <a:off x="709699" y="1817093"/>
          <a:ext cx="1650009" cy="82500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Machines Monitoring with data available on Ethernet Port</a:t>
          </a:r>
        </a:p>
      </dsp:txBody>
      <dsp:txXfrm>
        <a:off x="709699" y="1817093"/>
        <a:ext cx="1650009" cy="825004"/>
      </dsp:txXfrm>
    </dsp:sp>
    <dsp:sp modelId="{D5DB3CF7-F3D0-4D35-9205-4C8699B69332}">
      <dsp:nvSpPr>
        <dsp:cNvPr id="0" name=""/>
        <dsp:cNvSpPr/>
      </dsp:nvSpPr>
      <dsp:spPr>
        <a:xfrm>
          <a:off x="709699" y="2988599"/>
          <a:ext cx="1650009" cy="82500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Mid Generation CNC / Press Machines </a:t>
          </a:r>
          <a:br>
            <a:rPr lang="en-US" sz="1200" kern="1200" dirty="0">
              <a:latin typeface="Times New Roman" panose="02020603050405020304" pitchFamily="18" charset="0"/>
              <a:cs typeface="Times New Roman" panose="02020603050405020304" pitchFamily="18" charset="0"/>
            </a:rPr>
          </a:br>
          <a:r>
            <a:rPr lang="en-US" sz="1200" kern="1200" dirty="0">
              <a:latin typeface="Times New Roman" panose="02020603050405020304" pitchFamily="18" charset="0"/>
              <a:cs typeface="Times New Roman" panose="02020603050405020304" pitchFamily="18" charset="0"/>
            </a:rPr>
            <a:t>(Hard Wiring)</a:t>
          </a:r>
        </a:p>
      </dsp:txBody>
      <dsp:txXfrm>
        <a:off x="709699" y="2988599"/>
        <a:ext cx="1650009" cy="825004"/>
      </dsp:txXfrm>
    </dsp:sp>
    <dsp:sp modelId="{3A964AE2-513A-48C5-B604-3419FAF1BB21}">
      <dsp:nvSpPr>
        <dsp:cNvPr id="0" name=""/>
        <dsp:cNvSpPr/>
      </dsp:nvSpPr>
      <dsp:spPr>
        <a:xfrm>
          <a:off x="709699" y="4137434"/>
          <a:ext cx="1650009" cy="49928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Conventional Machines (Lathe etc.)</a:t>
          </a:r>
        </a:p>
      </dsp:txBody>
      <dsp:txXfrm>
        <a:off x="709699" y="4137434"/>
        <a:ext cx="1650009" cy="499284"/>
      </dsp:txXfrm>
    </dsp:sp>
    <dsp:sp modelId="{6F06644F-6BBC-4252-AA73-704C680CAE49}">
      <dsp:nvSpPr>
        <dsp:cNvPr id="0" name=""/>
        <dsp:cNvSpPr/>
      </dsp:nvSpPr>
      <dsp:spPr>
        <a:xfrm>
          <a:off x="709699" y="5005892"/>
          <a:ext cx="1650009" cy="516461"/>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Any machine generating electric signal</a:t>
          </a:r>
        </a:p>
      </dsp:txBody>
      <dsp:txXfrm>
        <a:off x="709699" y="5005892"/>
        <a:ext cx="1650009" cy="516461"/>
      </dsp:txXfrm>
    </dsp:sp>
    <dsp:sp modelId="{CED1F465-4AC1-46F8-8C56-254A147BB103}">
      <dsp:nvSpPr>
        <dsp:cNvPr id="0" name=""/>
        <dsp:cNvSpPr/>
      </dsp:nvSpPr>
      <dsp:spPr>
        <a:xfrm>
          <a:off x="2343868" y="925519"/>
          <a:ext cx="1652649" cy="544247"/>
        </a:xfrm>
        <a:prstGeom prst="rect">
          <a:avLst/>
        </a:prstGeom>
        <a:solidFill>
          <a:schemeClr val="accent2"/>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Times New Roman" panose="02020603050405020304" pitchFamily="18" charset="0"/>
              <a:cs typeface="Times New Roman" panose="02020603050405020304" pitchFamily="18" charset="0"/>
            </a:rPr>
            <a:t>Foundry Monitoring</a:t>
          </a:r>
        </a:p>
      </dsp:txBody>
      <dsp:txXfrm>
        <a:off x="2343868" y="925519"/>
        <a:ext cx="1652649" cy="544247"/>
      </dsp:txXfrm>
    </dsp:sp>
    <dsp:sp modelId="{81BAE193-88B2-40A7-AC8E-C0481401C869}">
      <dsp:nvSpPr>
        <dsp:cNvPr id="0" name=""/>
        <dsp:cNvSpPr/>
      </dsp:nvSpPr>
      <dsp:spPr>
        <a:xfrm>
          <a:off x="2694016" y="1845613"/>
          <a:ext cx="1650009" cy="49579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Core Shooter Machine Monitoring</a:t>
          </a:r>
        </a:p>
      </dsp:txBody>
      <dsp:txXfrm>
        <a:off x="2694016" y="1845613"/>
        <a:ext cx="1650009" cy="495794"/>
      </dsp:txXfrm>
    </dsp:sp>
    <dsp:sp modelId="{EF212047-4C11-4E2F-9572-57D50509DAA7}">
      <dsp:nvSpPr>
        <dsp:cNvPr id="0" name=""/>
        <dsp:cNvSpPr/>
      </dsp:nvSpPr>
      <dsp:spPr>
        <a:xfrm>
          <a:off x="2662517" y="2680031"/>
          <a:ext cx="1650009" cy="550888"/>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Mold Making</a:t>
          </a:r>
          <a:br>
            <a:rPr lang="en-US" sz="1200" kern="1200" dirty="0">
              <a:latin typeface="Times New Roman" panose="02020603050405020304" pitchFamily="18" charset="0"/>
              <a:cs typeface="Times New Roman" panose="02020603050405020304" pitchFamily="18" charset="0"/>
            </a:rPr>
          </a:br>
          <a:r>
            <a:rPr lang="en-US" sz="1200" kern="1200" dirty="0">
              <a:latin typeface="Times New Roman" panose="02020603050405020304" pitchFamily="18" charset="0"/>
              <a:cs typeface="Times New Roman" panose="02020603050405020304" pitchFamily="18" charset="0"/>
            </a:rPr>
            <a:t>Machines Monitoring</a:t>
          </a:r>
        </a:p>
      </dsp:txBody>
      <dsp:txXfrm>
        <a:off x="2662517" y="2680031"/>
        <a:ext cx="1650009" cy="550888"/>
      </dsp:txXfrm>
    </dsp:sp>
    <dsp:sp modelId="{F46A84A2-113C-44AA-97AD-3E1E76F0B850}">
      <dsp:nvSpPr>
        <dsp:cNvPr id="0" name=""/>
        <dsp:cNvSpPr/>
      </dsp:nvSpPr>
      <dsp:spPr>
        <a:xfrm>
          <a:off x="2694033" y="3538027"/>
          <a:ext cx="1650009" cy="413162"/>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Furnace Monitoring</a:t>
          </a:r>
        </a:p>
      </dsp:txBody>
      <dsp:txXfrm>
        <a:off x="2694033" y="3538027"/>
        <a:ext cx="1650009" cy="413162"/>
      </dsp:txXfrm>
    </dsp:sp>
    <dsp:sp modelId="{B18D8976-636D-45F8-A583-752F628266B1}">
      <dsp:nvSpPr>
        <dsp:cNvPr id="0" name=""/>
        <dsp:cNvSpPr/>
      </dsp:nvSpPr>
      <dsp:spPr>
        <a:xfrm>
          <a:off x="2708850" y="4313449"/>
          <a:ext cx="1650009" cy="52516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Energy Monitoring with Harmonics</a:t>
          </a:r>
        </a:p>
      </dsp:txBody>
      <dsp:txXfrm>
        <a:off x="2708850" y="4313449"/>
        <a:ext cx="1650009" cy="525164"/>
      </dsp:txXfrm>
    </dsp:sp>
    <dsp:sp modelId="{81D1B1DF-4296-4126-A55E-B975721890BC}">
      <dsp:nvSpPr>
        <dsp:cNvPr id="0" name=""/>
        <dsp:cNvSpPr/>
      </dsp:nvSpPr>
      <dsp:spPr>
        <a:xfrm>
          <a:off x="4294838" y="923349"/>
          <a:ext cx="2299832" cy="560037"/>
        </a:xfrm>
        <a:prstGeom prst="rect">
          <a:avLst/>
        </a:prstGeom>
        <a:solidFill>
          <a:schemeClr val="accent2"/>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Times New Roman" panose="02020603050405020304" pitchFamily="18" charset="0"/>
              <a:cs typeface="Times New Roman" panose="02020603050405020304" pitchFamily="18" charset="0"/>
            </a:rPr>
            <a:t>Condition Monitoring/Predictive Maintenance</a:t>
          </a:r>
        </a:p>
      </dsp:txBody>
      <dsp:txXfrm>
        <a:off x="4294838" y="923349"/>
        <a:ext cx="2299832" cy="560037"/>
      </dsp:txXfrm>
    </dsp:sp>
    <dsp:sp modelId="{EA42F21F-7CEB-4974-A7A7-10F6EDF14866}">
      <dsp:nvSpPr>
        <dsp:cNvPr id="0" name=""/>
        <dsp:cNvSpPr/>
      </dsp:nvSpPr>
      <dsp:spPr>
        <a:xfrm>
          <a:off x="4869796" y="1829888"/>
          <a:ext cx="1650009" cy="33052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Vibration</a:t>
          </a:r>
        </a:p>
      </dsp:txBody>
      <dsp:txXfrm>
        <a:off x="4869796" y="1829888"/>
        <a:ext cx="1650009" cy="330529"/>
      </dsp:txXfrm>
    </dsp:sp>
    <dsp:sp modelId="{D97279A9-492E-429B-9FDA-2487E4670DF0}">
      <dsp:nvSpPr>
        <dsp:cNvPr id="0" name=""/>
        <dsp:cNvSpPr/>
      </dsp:nvSpPr>
      <dsp:spPr>
        <a:xfrm>
          <a:off x="4869796" y="2506920"/>
          <a:ext cx="1650009" cy="33052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Temperature</a:t>
          </a:r>
        </a:p>
      </dsp:txBody>
      <dsp:txXfrm>
        <a:off x="4869796" y="2506920"/>
        <a:ext cx="1650009" cy="330529"/>
      </dsp:txXfrm>
    </dsp:sp>
    <dsp:sp modelId="{E0E1AC55-0BAA-42BB-898C-66135AB173FC}">
      <dsp:nvSpPr>
        <dsp:cNvPr id="0" name=""/>
        <dsp:cNvSpPr/>
      </dsp:nvSpPr>
      <dsp:spPr>
        <a:xfrm>
          <a:off x="4869796" y="3183952"/>
          <a:ext cx="1650009" cy="33052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Level</a:t>
          </a:r>
        </a:p>
      </dsp:txBody>
      <dsp:txXfrm>
        <a:off x="4869796" y="3183952"/>
        <a:ext cx="1650009" cy="330529"/>
      </dsp:txXfrm>
    </dsp:sp>
    <dsp:sp modelId="{974CBB89-609B-40C6-9FB7-6908A9655A05}">
      <dsp:nvSpPr>
        <dsp:cNvPr id="0" name=""/>
        <dsp:cNvSpPr/>
      </dsp:nvSpPr>
      <dsp:spPr>
        <a:xfrm>
          <a:off x="4869796" y="3860984"/>
          <a:ext cx="1650009" cy="33052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Pressure</a:t>
          </a:r>
        </a:p>
      </dsp:txBody>
      <dsp:txXfrm>
        <a:off x="4869796" y="3860984"/>
        <a:ext cx="1650009" cy="330529"/>
      </dsp:txXfrm>
    </dsp:sp>
    <dsp:sp modelId="{4958EAD2-90E2-4490-9AE4-B86A1CDE5584}">
      <dsp:nvSpPr>
        <dsp:cNvPr id="0" name=""/>
        <dsp:cNvSpPr/>
      </dsp:nvSpPr>
      <dsp:spPr>
        <a:xfrm>
          <a:off x="4869796" y="4514379"/>
          <a:ext cx="1650009" cy="332146"/>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Oil Quality</a:t>
          </a:r>
        </a:p>
      </dsp:txBody>
      <dsp:txXfrm>
        <a:off x="4869796" y="4514379"/>
        <a:ext cx="1650009" cy="332146"/>
      </dsp:txXfrm>
    </dsp:sp>
    <dsp:sp modelId="{E4480D4E-5E33-4DA3-A73D-0658E654A613}">
      <dsp:nvSpPr>
        <dsp:cNvPr id="0" name=""/>
        <dsp:cNvSpPr/>
      </dsp:nvSpPr>
      <dsp:spPr>
        <a:xfrm>
          <a:off x="4869796" y="5216664"/>
          <a:ext cx="1650009" cy="331635"/>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FFT Analysis</a:t>
          </a:r>
        </a:p>
      </dsp:txBody>
      <dsp:txXfrm>
        <a:off x="4869796" y="5216664"/>
        <a:ext cx="1650009" cy="331635"/>
      </dsp:txXfrm>
    </dsp:sp>
    <dsp:sp modelId="{58EC9F90-A55F-4600-BFAE-018D08C5558C}">
      <dsp:nvSpPr>
        <dsp:cNvPr id="0" name=""/>
        <dsp:cNvSpPr/>
      </dsp:nvSpPr>
      <dsp:spPr>
        <a:xfrm>
          <a:off x="6941172" y="923349"/>
          <a:ext cx="1652649" cy="559072"/>
        </a:xfrm>
        <a:prstGeom prst="rect">
          <a:avLst/>
        </a:prstGeom>
        <a:solidFill>
          <a:schemeClr val="accent2"/>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Times New Roman" panose="02020603050405020304" pitchFamily="18" charset="0"/>
              <a:cs typeface="Times New Roman" panose="02020603050405020304" pitchFamily="18" charset="0"/>
            </a:rPr>
            <a:t>Utility Monitoring / Building management System</a:t>
          </a:r>
        </a:p>
      </dsp:txBody>
      <dsp:txXfrm>
        <a:off x="6941172" y="923349"/>
        <a:ext cx="1652649" cy="559072"/>
      </dsp:txXfrm>
    </dsp:sp>
    <dsp:sp modelId="{E944D277-F59E-43ED-AB68-8599B5F57FBA}">
      <dsp:nvSpPr>
        <dsp:cNvPr id="0" name=""/>
        <dsp:cNvSpPr/>
      </dsp:nvSpPr>
      <dsp:spPr>
        <a:xfrm>
          <a:off x="7326301" y="1786873"/>
          <a:ext cx="1650009" cy="33052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Energy Monitoring</a:t>
          </a:r>
        </a:p>
      </dsp:txBody>
      <dsp:txXfrm>
        <a:off x="7326301" y="1786873"/>
        <a:ext cx="1650009" cy="330529"/>
      </dsp:txXfrm>
    </dsp:sp>
    <dsp:sp modelId="{1E88813A-6B44-4C0E-B37B-D6031EEC2618}">
      <dsp:nvSpPr>
        <dsp:cNvPr id="0" name=""/>
        <dsp:cNvSpPr/>
      </dsp:nvSpPr>
      <dsp:spPr>
        <a:xfrm>
          <a:off x="7354335" y="2505955"/>
          <a:ext cx="1650009" cy="34429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Compressor Monitoring</a:t>
          </a:r>
        </a:p>
      </dsp:txBody>
      <dsp:txXfrm>
        <a:off x="7354335" y="2505955"/>
        <a:ext cx="1650009" cy="344299"/>
      </dsp:txXfrm>
    </dsp:sp>
    <dsp:sp modelId="{9FA7B089-8E84-4A55-B209-1C5D746C3D50}">
      <dsp:nvSpPr>
        <dsp:cNvPr id="0" name=""/>
        <dsp:cNvSpPr/>
      </dsp:nvSpPr>
      <dsp:spPr>
        <a:xfrm>
          <a:off x="7354335" y="3196756"/>
          <a:ext cx="1650009" cy="330736"/>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Water, Oil etc.</a:t>
          </a:r>
        </a:p>
      </dsp:txBody>
      <dsp:txXfrm>
        <a:off x="7354335" y="3196756"/>
        <a:ext cx="1650009" cy="330736"/>
      </dsp:txXfrm>
    </dsp:sp>
    <dsp:sp modelId="{EFACF021-5C58-45BA-9EFF-A30B840ECF91}">
      <dsp:nvSpPr>
        <dsp:cNvPr id="0" name=""/>
        <dsp:cNvSpPr/>
      </dsp:nvSpPr>
      <dsp:spPr>
        <a:xfrm>
          <a:off x="8940323" y="923349"/>
          <a:ext cx="1650009" cy="563832"/>
        </a:xfrm>
        <a:prstGeom prst="rect">
          <a:avLst/>
        </a:prstGeom>
        <a:solidFill>
          <a:schemeClr val="accent2"/>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API Development</a:t>
          </a:r>
        </a:p>
      </dsp:txBody>
      <dsp:txXfrm>
        <a:off x="8940323" y="923349"/>
        <a:ext cx="1650009" cy="563832"/>
      </dsp:txXfrm>
    </dsp:sp>
    <dsp:sp modelId="{8632BD78-8443-4445-AEED-089ACCF550C4}">
      <dsp:nvSpPr>
        <dsp:cNvPr id="0" name=""/>
        <dsp:cNvSpPr/>
      </dsp:nvSpPr>
      <dsp:spPr>
        <a:xfrm>
          <a:off x="9352825" y="1833683"/>
          <a:ext cx="1650009" cy="330736"/>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Linking data with ERP</a:t>
          </a:r>
        </a:p>
      </dsp:txBody>
      <dsp:txXfrm>
        <a:off x="9352825" y="1833683"/>
        <a:ext cx="1650009" cy="330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187D9-4F0B-40E4-926B-C40C314A4C02}">
      <dsp:nvSpPr>
        <dsp:cNvPr id="0" name=""/>
        <dsp:cNvSpPr/>
      </dsp:nvSpPr>
      <dsp:spPr>
        <a:xfrm>
          <a:off x="1526609" y="-43574"/>
          <a:ext cx="5266954" cy="5266954"/>
        </a:xfrm>
        <a:prstGeom prst="circularArrow">
          <a:avLst>
            <a:gd name="adj1" fmla="val 5544"/>
            <a:gd name="adj2" fmla="val 330680"/>
            <a:gd name="adj3" fmla="val 14637750"/>
            <a:gd name="adj4" fmla="val 16880757"/>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87CBCD-06F7-4AD1-9A97-18EFAA63BC01}">
      <dsp:nvSpPr>
        <dsp:cNvPr id="0" name=""/>
        <dsp:cNvSpPr/>
      </dsp:nvSpPr>
      <dsp:spPr>
        <a:xfrm>
          <a:off x="3411555" y="2941"/>
          <a:ext cx="1497062" cy="74853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Real Time Accurate Data</a:t>
          </a:r>
        </a:p>
      </dsp:txBody>
      <dsp:txXfrm>
        <a:off x="3448095" y="39481"/>
        <a:ext cx="1423982" cy="675451"/>
      </dsp:txXfrm>
    </dsp:sp>
    <dsp:sp modelId="{E9D93952-A89E-4D2B-A3A6-E9FE964C3FFF}">
      <dsp:nvSpPr>
        <dsp:cNvPr id="0" name=""/>
        <dsp:cNvSpPr/>
      </dsp:nvSpPr>
      <dsp:spPr>
        <a:xfrm>
          <a:off x="4999743" y="660789"/>
          <a:ext cx="1497062" cy="748531"/>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Machine Utilization</a:t>
          </a:r>
        </a:p>
      </dsp:txBody>
      <dsp:txXfrm>
        <a:off x="5036283" y="697329"/>
        <a:ext cx="1423982" cy="675451"/>
      </dsp:txXfrm>
    </dsp:sp>
    <dsp:sp modelId="{CB28B85E-24CB-4133-82E5-F65392A12851}">
      <dsp:nvSpPr>
        <dsp:cNvPr id="0" name=""/>
        <dsp:cNvSpPr/>
      </dsp:nvSpPr>
      <dsp:spPr>
        <a:xfrm>
          <a:off x="5657591" y="2248977"/>
          <a:ext cx="1497062" cy="748531"/>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Downtime Analysis</a:t>
          </a:r>
        </a:p>
      </dsp:txBody>
      <dsp:txXfrm>
        <a:off x="5694131" y="2285517"/>
        <a:ext cx="1423982" cy="675451"/>
      </dsp:txXfrm>
    </dsp:sp>
    <dsp:sp modelId="{1595DE18-262E-4328-9ED3-F3A2682AD064}">
      <dsp:nvSpPr>
        <dsp:cNvPr id="0" name=""/>
        <dsp:cNvSpPr/>
      </dsp:nvSpPr>
      <dsp:spPr>
        <a:xfrm>
          <a:off x="4999743" y="3837164"/>
          <a:ext cx="1497062" cy="7485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Man Hours Savings</a:t>
          </a:r>
        </a:p>
      </dsp:txBody>
      <dsp:txXfrm>
        <a:off x="5036283" y="3873704"/>
        <a:ext cx="1423982" cy="675451"/>
      </dsp:txXfrm>
    </dsp:sp>
    <dsp:sp modelId="{9005B7AE-0168-445A-A471-82977D872778}">
      <dsp:nvSpPr>
        <dsp:cNvPr id="0" name=""/>
        <dsp:cNvSpPr/>
      </dsp:nvSpPr>
      <dsp:spPr>
        <a:xfrm>
          <a:off x="3411555" y="4495013"/>
          <a:ext cx="1497062" cy="74853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Quality Control</a:t>
          </a:r>
        </a:p>
      </dsp:txBody>
      <dsp:txXfrm>
        <a:off x="3448095" y="4531553"/>
        <a:ext cx="1423982" cy="675451"/>
      </dsp:txXfrm>
    </dsp:sp>
    <dsp:sp modelId="{2ADC0C9D-CCA5-4748-9479-6F0305A273F2}">
      <dsp:nvSpPr>
        <dsp:cNvPr id="0" name=""/>
        <dsp:cNvSpPr/>
      </dsp:nvSpPr>
      <dsp:spPr>
        <a:xfrm>
          <a:off x="1823368" y="3837164"/>
          <a:ext cx="1497062" cy="74853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Predictive Maintenance</a:t>
          </a:r>
        </a:p>
      </dsp:txBody>
      <dsp:txXfrm>
        <a:off x="1859908" y="3873704"/>
        <a:ext cx="1423982" cy="675451"/>
      </dsp:txXfrm>
    </dsp:sp>
    <dsp:sp modelId="{C91731BA-F17A-4504-8C0E-CFFAEC3291F8}">
      <dsp:nvSpPr>
        <dsp:cNvPr id="0" name=""/>
        <dsp:cNvSpPr/>
      </dsp:nvSpPr>
      <dsp:spPr>
        <a:xfrm>
          <a:off x="1165519" y="2248977"/>
          <a:ext cx="1497062" cy="74853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ERP Integration</a:t>
          </a:r>
        </a:p>
      </dsp:txBody>
      <dsp:txXfrm>
        <a:off x="1202059" y="2285517"/>
        <a:ext cx="1423982" cy="675451"/>
      </dsp:txXfrm>
    </dsp:sp>
    <dsp:sp modelId="{2E08A8A9-95B3-4110-8B71-CDD426CB5AA8}">
      <dsp:nvSpPr>
        <dsp:cNvPr id="0" name=""/>
        <dsp:cNvSpPr/>
      </dsp:nvSpPr>
      <dsp:spPr>
        <a:xfrm>
          <a:off x="1823368" y="660789"/>
          <a:ext cx="1497062" cy="748531"/>
        </a:xfrm>
        <a:prstGeom prst="roundRect">
          <a:avLst/>
        </a:prstGeom>
        <a:solidFill>
          <a:srgbClr val="F05A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Effective  Job Scheduling/</a:t>
          </a:r>
        </a:p>
        <a:p>
          <a:pPr marL="0" lvl="0" indent="0" algn="ctr" defTabSz="5334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Capacity Planning</a:t>
          </a:r>
        </a:p>
      </dsp:txBody>
      <dsp:txXfrm>
        <a:off x="1859908" y="697329"/>
        <a:ext cx="1423982" cy="6754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E90AE-BF3F-42DC-9B9F-1A1067256E16}">
      <dsp:nvSpPr>
        <dsp:cNvPr id="0" name=""/>
        <dsp:cNvSpPr/>
      </dsp:nvSpPr>
      <dsp:spPr>
        <a:xfrm>
          <a:off x="1909622" y="2655629"/>
          <a:ext cx="381409" cy="1230045"/>
        </a:xfrm>
        <a:custGeom>
          <a:avLst/>
          <a:gdLst/>
          <a:ahLst/>
          <a:cxnLst/>
          <a:rect l="0" t="0" r="0" b="0"/>
          <a:pathLst>
            <a:path>
              <a:moveTo>
                <a:pt x="0" y="0"/>
              </a:moveTo>
              <a:lnTo>
                <a:pt x="190704" y="0"/>
              </a:lnTo>
              <a:lnTo>
                <a:pt x="190704" y="1230045"/>
              </a:lnTo>
              <a:lnTo>
                <a:pt x="381409" y="1230045"/>
              </a:lnTo>
            </a:path>
          </a:pathLst>
        </a:custGeom>
        <a:noFill/>
        <a:ln w="12700" cap="flat" cmpd="sng" algn="ctr">
          <a:solidFill>
            <a:schemeClr val="tx1">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7EF5A38B-806C-40B1-89EC-8425B4424022}">
      <dsp:nvSpPr>
        <dsp:cNvPr id="0" name=""/>
        <dsp:cNvSpPr/>
      </dsp:nvSpPr>
      <dsp:spPr>
        <a:xfrm>
          <a:off x="4198079" y="3019924"/>
          <a:ext cx="381409" cy="91440"/>
        </a:xfrm>
        <a:custGeom>
          <a:avLst/>
          <a:gdLst/>
          <a:ahLst/>
          <a:cxnLst/>
          <a:rect l="0" t="0" r="0" b="0"/>
          <a:pathLst>
            <a:path>
              <a:moveTo>
                <a:pt x="0" y="45720"/>
              </a:moveTo>
              <a:lnTo>
                <a:pt x="381409" y="45720"/>
              </a:lnTo>
            </a:path>
          </a:pathLst>
        </a:custGeom>
        <a:noFill/>
        <a:ln w="12700" cap="flat" cmpd="sng" algn="ctr">
          <a:solidFill>
            <a:schemeClr val="tx1">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CCFA43ED-A245-404E-8F6D-7878A608E604}">
      <dsp:nvSpPr>
        <dsp:cNvPr id="0" name=""/>
        <dsp:cNvSpPr/>
      </dsp:nvSpPr>
      <dsp:spPr>
        <a:xfrm>
          <a:off x="1909622" y="2655629"/>
          <a:ext cx="381409" cy="410015"/>
        </a:xfrm>
        <a:custGeom>
          <a:avLst/>
          <a:gdLst/>
          <a:ahLst/>
          <a:cxnLst/>
          <a:rect l="0" t="0" r="0" b="0"/>
          <a:pathLst>
            <a:path>
              <a:moveTo>
                <a:pt x="0" y="0"/>
              </a:moveTo>
              <a:lnTo>
                <a:pt x="190704" y="0"/>
              </a:lnTo>
              <a:lnTo>
                <a:pt x="190704" y="410015"/>
              </a:lnTo>
              <a:lnTo>
                <a:pt x="381409" y="410015"/>
              </a:lnTo>
            </a:path>
          </a:pathLst>
        </a:custGeom>
        <a:noFill/>
        <a:ln w="12700" cap="flat" cmpd="sng" algn="ctr">
          <a:solidFill>
            <a:schemeClr val="tx1">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49ABF470-F667-4DDC-BC1F-7262CF91CE0E}">
      <dsp:nvSpPr>
        <dsp:cNvPr id="0" name=""/>
        <dsp:cNvSpPr/>
      </dsp:nvSpPr>
      <dsp:spPr>
        <a:xfrm>
          <a:off x="4198079" y="1425583"/>
          <a:ext cx="381409" cy="820030"/>
        </a:xfrm>
        <a:custGeom>
          <a:avLst/>
          <a:gdLst/>
          <a:ahLst/>
          <a:cxnLst/>
          <a:rect l="0" t="0" r="0" b="0"/>
          <a:pathLst>
            <a:path>
              <a:moveTo>
                <a:pt x="0" y="0"/>
              </a:moveTo>
              <a:lnTo>
                <a:pt x="190704" y="0"/>
              </a:lnTo>
              <a:lnTo>
                <a:pt x="190704" y="820030"/>
              </a:lnTo>
              <a:lnTo>
                <a:pt x="381409" y="820030"/>
              </a:lnTo>
            </a:path>
          </a:pathLst>
        </a:custGeom>
        <a:noFill/>
        <a:ln w="12700" cap="flat" cmpd="sng" algn="ctr">
          <a:solidFill>
            <a:schemeClr val="tx1">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2BEA4E21-1DE6-4A48-80CB-848B4BC2771A}">
      <dsp:nvSpPr>
        <dsp:cNvPr id="0" name=""/>
        <dsp:cNvSpPr/>
      </dsp:nvSpPr>
      <dsp:spPr>
        <a:xfrm>
          <a:off x="4198079" y="1379863"/>
          <a:ext cx="381409" cy="91440"/>
        </a:xfrm>
        <a:custGeom>
          <a:avLst/>
          <a:gdLst/>
          <a:ahLst/>
          <a:cxnLst/>
          <a:rect l="0" t="0" r="0" b="0"/>
          <a:pathLst>
            <a:path>
              <a:moveTo>
                <a:pt x="0" y="45720"/>
              </a:moveTo>
              <a:lnTo>
                <a:pt x="381409" y="45720"/>
              </a:lnTo>
            </a:path>
          </a:pathLst>
        </a:custGeom>
        <a:noFill/>
        <a:ln w="12700" cap="flat" cmpd="sng" algn="ctr">
          <a:solidFill>
            <a:schemeClr val="tx1">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A50B4635-6C4D-4751-B04C-B186709B4CDF}">
      <dsp:nvSpPr>
        <dsp:cNvPr id="0" name=""/>
        <dsp:cNvSpPr/>
      </dsp:nvSpPr>
      <dsp:spPr>
        <a:xfrm>
          <a:off x="4198079" y="605552"/>
          <a:ext cx="381409" cy="820030"/>
        </a:xfrm>
        <a:custGeom>
          <a:avLst/>
          <a:gdLst/>
          <a:ahLst/>
          <a:cxnLst/>
          <a:rect l="0" t="0" r="0" b="0"/>
          <a:pathLst>
            <a:path>
              <a:moveTo>
                <a:pt x="0" y="820030"/>
              </a:moveTo>
              <a:lnTo>
                <a:pt x="190704" y="820030"/>
              </a:lnTo>
              <a:lnTo>
                <a:pt x="190704" y="0"/>
              </a:lnTo>
              <a:lnTo>
                <a:pt x="381409" y="0"/>
              </a:lnTo>
            </a:path>
          </a:pathLst>
        </a:custGeom>
        <a:noFill/>
        <a:ln w="12700" cap="flat" cmpd="sng" algn="ctr">
          <a:solidFill>
            <a:schemeClr val="tx1">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B527E353-C5E4-4019-8A0D-EF1FFE60CEFD}">
      <dsp:nvSpPr>
        <dsp:cNvPr id="0" name=""/>
        <dsp:cNvSpPr/>
      </dsp:nvSpPr>
      <dsp:spPr>
        <a:xfrm>
          <a:off x="1909622" y="1425583"/>
          <a:ext cx="381409" cy="1230045"/>
        </a:xfrm>
        <a:custGeom>
          <a:avLst/>
          <a:gdLst/>
          <a:ahLst/>
          <a:cxnLst/>
          <a:rect l="0" t="0" r="0" b="0"/>
          <a:pathLst>
            <a:path>
              <a:moveTo>
                <a:pt x="0" y="1230045"/>
              </a:moveTo>
              <a:lnTo>
                <a:pt x="190704" y="1230045"/>
              </a:lnTo>
              <a:lnTo>
                <a:pt x="190704" y="0"/>
              </a:lnTo>
              <a:lnTo>
                <a:pt x="381409" y="0"/>
              </a:lnTo>
            </a:path>
          </a:pathLst>
        </a:custGeom>
        <a:noFill/>
        <a:ln w="12700" cap="flat" cmpd="sng" algn="ctr">
          <a:solidFill>
            <a:schemeClr val="tx1">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766DBE7A-801B-46BE-A882-598EA33F3C12}">
      <dsp:nvSpPr>
        <dsp:cNvPr id="0" name=""/>
        <dsp:cNvSpPr/>
      </dsp:nvSpPr>
      <dsp:spPr>
        <a:xfrm>
          <a:off x="2574" y="2364804"/>
          <a:ext cx="1907047" cy="581649"/>
        </a:xfrm>
        <a:prstGeom prst="rect">
          <a:avLst/>
        </a:prstGeom>
        <a:solidFill>
          <a:srgbClr val="0070C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Times New Roman" panose="02020603050405020304" pitchFamily="18" charset="0"/>
              <a:cs typeface="Times New Roman" panose="02020603050405020304" pitchFamily="18" charset="0"/>
            </a:rPr>
            <a:t>Input Data</a:t>
          </a:r>
        </a:p>
      </dsp:txBody>
      <dsp:txXfrm>
        <a:off x="2574" y="2364804"/>
        <a:ext cx="1907047" cy="581649"/>
      </dsp:txXfrm>
    </dsp:sp>
    <dsp:sp modelId="{8ADED7A8-D9CB-48E9-9A2F-EA20D3A64589}">
      <dsp:nvSpPr>
        <dsp:cNvPr id="0" name=""/>
        <dsp:cNvSpPr/>
      </dsp:nvSpPr>
      <dsp:spPr>
        <a:xfrm>
          <a:off x="2291031" y="1134758"/>
          <a:ext cx="1907047" cy="581649"/>
        </a:xfrm>
        <a:prstGeom prst="rect">
          <a:avLst/>
        </a:prstGeom>
        <a:solidFill>
          <a:srgbClr val="0070C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Times New Roman" panose="02020603050405020304" pitchFamily="18" charset="0"/>
              <a:cs typeface="Times New Roman" panose="02020603050405020304" pitchFamily="18" charset="0"/>
            </a:rPr>
            <a:t>Digital /Relay</a:t>
          </a:r>
        </a:p>
      </dsp:txBody>
      <dsp:txXfrm>
        <a:off x="2291031" y="1134758"/>
        <a:ext cx="1907047" cy="581649"/>
      </dsp:txXfrm>
    </dsp:sp>
    <dsp:sp modelId="{858F1BBB-1586-44B4-809A-2FCCDB22173B}">
      <dsp:nvSpPr>
        <dsp:cNvPr id="0" name=""/>
        <dsp:cNvSpPr/>
      </dsp:nvSpPr>
      <dsp:spPr>
        <a:xfrm>
          <a:off x="4579488" y="314728"/>
          <a:ext cx="1907047" cy="581649"/>
        </a:xfrm>
        <a:prstGeom prst="rect">
          <a:avLst/>
        </a:prstGeom>
        <a:solidFill>
          <a:srgbClr val="0070C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Times New Roman" panose="02020603050405020304" pitchFamily="18" charset="0"/>
              <a:cs typeface="Times New Roman" panose="02020603050405020304" pitchFamily="18" charset="0"/>
            </a:rPr>
            <a:t>M/C ON</a:t>
          </a:r>
        </a:p>
      </dsp:txBody>
      <dsp:txXfrm>
        <a:off x="4579488" y="314728"/>
        <a:ext cx="1907047" cy="581649"/>
      </dsp:txXfrm>
    </dsp:sp>
    <dsp:sp modelId="{05AA6C75-3B37-45A4-AA56-CF37297E789A}">
      <dsp:nvSpPr>
        <dsp:cNvPr id="0" name=""/>
        <dsp:cNvSpPr/>
      </dsp:nvSpPr>
      <dsp:spPr>
        <a:xfrm>
          <a:off x="4579488" y="1134758"/>
          <a:ext cx="1907047" cy="581649"/>
        </a:xfrm>
        <a:prstGeom prst="rect">
          <a:avLst/>
        </a:prstGeom>
        <a:solidFill>
          <a:srgbClr val="0070C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Times New Roman" panose="02020603050405020304" pitchFamily="18" charset="0"/>
              <a:cs typeface="Times New Roman" panose="02020603050405020304" pitchFamily="18" charset="0"/>
            </a:rPr>
            <a:t>Cycle ON</a:t>
          </a:r>
        </a:p>
      </dsp:txBody>
      <dsp:txXfrm>
        <a:off x="4579488" y="1134758"/>
        <a:ext cx="1907047" cy="581649"/>
      </dsp:txXfrm>
    </dsp:sp>
    <dsp:sp modelId="{CD935244-003C-4FE8-91F4-C6D5D8B54F1E}">
      <dsp:nvSpPr>
        <dsp:cNvPr id="0" name=""/>
        <dsp:cNvSpPr/>
      </dsp:nvSpPr>
      <dsp:spPr>
        <a:xfrm>
          <a:off x="4579488" y="1954789"/>
          <a:ext cx="1907047" cy="581649"/>
        </a:xfrm>
        <a:prstGeom prst="rect">
          <a:avLst/>
        </a:prstGeom>
        <a:solidFill>
          <a:srgbClr val="0070C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Times New Roman" panose="02020603050405020304" pitchFamily="18" charset="0"/>
              <a:cs typeface="Times New Roman" panose="02020603050405020304" pitchFamily="18" charset="0"/>
            </a:rPr>
            <a:t>Part Count</a:t>
          </a:r>
        </a:p>
      </dsp:txBody>
      <dsp:txXfrm>
        <a:off x="4579488" y="1954789"/>
        <a:ext cx="1907047" cy="581649"/>
      </dsp:txXfrm>
    </dsp:sp>
    <dsp:sp modelId="{950B1336-8250-4FE9-9C2E-6EDDAAE6A5E0}">
      <dsp:nvSpPr>
        <dsp:cNvPr id="0" name=""/>
        <dsp:cNvSpPr/>
      </dsp:nvSpPr>
      <dsp:spPr>
        <a:xfrm>
          <a:off x="2291031" y="2774819"/>
          <a:ext cx="1907047" cy="581649"/>
        </a:xfrm>
        <a:prstGeom prst="rect">
          <a:avLst/>
        </a:prstGeom>
        <a:solidFill>
          <a:srgbClr val="0070C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Times New Roman" panose="02020603050405020304" pitchFamily="18" charset="0"/>
              <a:cs typeface="Times New Roman" panose="02020603050405020304" pitchFamily="18" charset="0"/>
            </a:rPr>
            <a:t>Analog</a:t>
          </a:r>
        </a:p>
      </dsp:txBody>
      <dsp:txXfrm>
        <a:off x="2291031" y="2774819"/>
        <a:ext cx="1907047" cy="581649"/>
      </dsp:txXfrm>
    </dsp:sp>
    <dsp:sp modelId="{87D9542E-6CBB-46EE-B2D4-9332F7E118B8}">
      <dsp:nvSpPr>
        <dsp:cNvPr id="0" name=""/>
        <dsp:cNvSpPr/>
      </dsp:nvSpPr>
      <dsp:spPr>
        <a:xfrm>
          <a:off x="4579488" y="2774819"/>
          <a:ext cx="1907047" cy="581649"/>
        </a:xfrm>
        <a:prstGeom prst="rect">
          <a:avLst/>
        </a:prstGeom>
        <a:solidFill>
          <a:srgbClr val="0070C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Times New Roman" panose="02020603050405020304" pitchFamily="18" charset="0"/>
              <a:cs typeface="Times New Roman" panose="02020603050405020304" pitchFamily="18" charset="0"/>
            </a:rPr>
            <a:t>Sensor Outputs</a:t>
          </a:r>
        </a:p>
      </dsp:txBody>
      <dsp:txXfrm>
        <a:off x="4579488" y="2774819"/>
        <a:ext cx="1907047" cy="581649"/>
      </dsp:txXfrm>
    </dsp:sp>
    <dsp:sp modelId="{46B1E453-A99F-4798-8371-2444A228AEDB}">
      <dsp:nvSpPr>
        <dsp:cNvPr id="0" name=""/>
        <dsp:cNvSpPr/>
      </dsp:nvSpPr>
      <dsp:spPr>
        <a:xfrm>
          <a:off x="2291031" y="3594850"/>
          <a:ext cx="1907047" cy="581649"/>
        </a:xfrm>
        <a:prstGeom prst="rect">
          <a:avLst/>
        </a:prstGeom>
        <a:solidFill>
          <a:srgbClr val="0070C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Times New Roman" panose="02020603050405020304" pitchFamily="18" charset="0"/>
              <a:cs typeface="Times New Roman" panose="02020603050405020304" pitchFamily="18" charset="0"/>
            </a:rPr>
            <a:t>System</a:t>
          </a:r>
        </a:p>
      </dsp:txBody>
      <dsp:txXfrm>
        <a:off x="2291031" y="3594850"/>
        <a:ext cx="1907047" cy="5816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5E7D7-6407-444B-9181-199C67791255}">
      <dsp:nvSpPr>
        <dsp:cNvPr id="0" name=""/>
        <dsp:cNvSpPr/>
      </dsp:nvSpPr>
      <dsp:spPr>
        <a:xfrm>
          <a:off x="0" y="0"/>
          <a:ext cx="9504213" cy="384001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55AAAC-0C57-4AB2-9707-EC6F5E9CF3B5}">
      <dsp:nvSpPr>
        <dsp:cNvPr id="0" name=""/>
        <dsp:cNvSpPr/>
      </dsp:nvSpPr>
      <dsp:spPr>
        <a:xfrm>
          <a:off x="7903" y="1430736"/>
          <a:ext cx="1687921" cy="9785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rPr>
            <a:t>Hourly </a:t>
          </a:r>
        </a:p>
      </dsp:txBody>
      <dsp:txXfrm>
        <a:off x="55672" y="1478505"/>
        <a:ext cx="1592383" cy="883006"/>
      </dsp:txXfrm>
    </dsp:sp>
    <dsp:sp modelId="{0B37A1C8-BE91-4645-B128-8678DC2F2D86}">
      <dsp:nvSpPr>
        <dsp:cNvPr id="0" name=""/>
        <dsp:cNvSpPr/>
      </dsp:nvSpPr>
      <dsp:spPr>
        <a:xfrm>
          <a:off x="1958026" y="1430736"/>
          <a:ext cx="1687921" cy="97854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rPr>
            <a:t>Shift-wise</a:t>
          </a:r>
        </a:p>
      </dsp:txBody>
      <dsp:txXfrm>
        <a:off x="2005795" y="1478505"/>
        <a:ext cx="1592383" cy="883006"/>
      </dsp:txXfrm>
    </dsp:sp>
    <dsp:sp modelId="{A810D787-4C2E-4222-9973-9FF49971C78C}">
      <dsp:nvSpPr>
        <dsp:cNvPr id="0" name=""/>
        <dsp:cNvSpPr/>
      </dsp:nvSpPr>
      <dsp:spPr>
        <a:xfrm>
          <a:off x="3908148" y="1430736"/>
          <a:ext cx="1687921" cy="97854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rPr>
            <a:t>Daily</a:t>
          </a:r>
        </a:p>
      </dsp:txBody>
      <dsp:txXfrm>
        <a:off x="3955917" y="1478505"/>
        <a:ext cx="1592383" cy="883006"/>
      </dsp:txXfrm>
    </dsp:sp>
    <dsp:sp modelId="{C80B4041-F37D-4D5F-B144-8F24DD2C6762}">
      <dsp:nvSpPr>
        <dsp:cNvPr id="0" name=""/>
        <dsp:cNvSpPr/>
      </dsp:nvSpPr>
      <dsp:spPr>
        <a:xfrm>
          <a:off x="5858270" y="1430736"/>
          <a:ext cx="1687921" cy="97854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rPr>
            <a:t>Weekly</a:t>
          </a:r>
        </a:p>
      </dsp:txBody>
      <dsp:txXfrm>
        <a:off x="5906039" y="1478505"/>
        <a:ext cx="1592383" cy="883006"/>
      </dsp:txXfrm>
    </dsp:sp>
    <dsp:sp modelId="{F8607C29-EB62-4314-95B0-B95224D7F4A6}">
      <dsp:nvSpPr>
        <dsp:cNvPr id="0" name=""/>
        <dsp:cNvSpPr/>
      </dsp:nvSpPr>
      <dsp:spPr>
        <a:xfrm>
          <a:off x="7808393" y="1430736"/>
          <a:ext cx="1687921" cy="97854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rPr>
            <a:t>Monthly</a:t>
          </a:r>
        </a:p>
      </dsp:txBody>
      <dsp:txXfrm>
        <a:off x="7856162" y="1478505"/>
        <a:ext cx="1592383" cy="8830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8DC0D-C0A4-4FD2-9CFA-181E0A883188}" type="datetimeFigureOut">
              <a:rPr lang="en-IN" smtClean="0"/>
              <a:t>11-02-2025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A0CD7-F9D8-4B95-8349-371E433BC616}" type="slidenum">
              <a:rPr lang="en-IN" smtClean="0"/>
              <a:t>‹#›</a:t>
            </a:fld>
            <a:endParaRPr lang="en-IN"/>
          </a:p>
        </p:txBody>
      </p:sp>
    </p:spTree>
    <p:extLst>
      <p:ext uri="{BB962C8B-B14F-4D97-AF65-F5344CB8AC3E}">
        <p14:creationId xmlns:p14="http://schemas.microsoft.com/office/powerpoint/2010/main" val="1193904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A04ACA1-89FA-4642-9B91-759718AAF79F}" type="slidenum">
              <a:rPr lang="en-IN" smtClean="0"/>
              <a:t>41</a:t>
            </a:fld>
            <a:endParaRPr lang="en-IN"/>
          </a:p>
        </p:txBody>
      </p:sp>
    </p:spTree>
    <p:extLst>
      <p:ext uri="{BB962C8B-B14F-4D97-AF65-F5344CB8AC3E}">
        <p14:creationId xmlns:p14="http://schemas.microsoft.com/office/powerpoint/2010/main" val="35182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D96D-B7CE-FE87-C255-09FE9D8DE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FB84F64-7720-E4CA-A094-94A9340BB2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B89D50D-8292-0B8F-39D0-B33A4C7B438E}"/>
              </a:ext>
            </a:extLst>
          </p:cNvPr>
          <p:cNvSpPr>
            <a:spLocks noGrp="1"/>
          </p:cNvSpPr>
          <p:nvPr>
            <p:ph type="dt" sz="half" idx="10"/>
          </p:nvPr>
        </p:nvSpPr>
        <p:spPr/>
        <p:txBody>
          <a:bodyPr/>
          <a:lstStyle/>
          <a:p>
            <a:fld id="{1FDE02EF-4597-4A3E-BFE8-2309C0248501}" type="datetimeFigureOut">
              <a:rPr lang="en-IN" smtClean="0"/>
              <a:t>11-02-2025</a:t>
            </a:fld>
            <a:endParaRPr lang="en-IN"/>
          </a:p>
        </p:txBody>
      </p:sp>
      <p:sp>
        <p:nvSpPr>
          <p:cNvPr id="5" name="Footer Placeholder 4">
            <a:extLst>
              <a:ext uri="{FF2B5EF4-FFF2-40B4-BE49-F238E27FC236}">
                <a16:creationId xmlns:a16="http://schemas.microsoft.com/office/drawing/2014/main" id="{1077F99E-CA0F-2259-B435-72556349C7A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00EB5A5-4088-5BC3-B989-67768CF34F6C}"/>
              </a:ext>
            </a:extLst>
          </p:cNvPr>
          <p:cNvSpPr>
            <a:spLocks noGrp="1"/>
          </p:cNvSpPr>
          <p:nvPr>
            <p:ph type="sldNum" sz="quarter" idx="12"/>
          </p:nvPr>
        </p:nvSpPr>
        <p:spPr/>
        <p:txBody>
          <a:bodyPr/>
          <a:lstStyle/>
          <a:p>
            <a:fld id="{FF725258-C284-48D5-94C3-9CD37524331B}" type="slidenum">
              <a:rPr lang="en-IN" smtClean="0"/>
              <a:t>‹#›</a:t>
            </a:fld>
            <a:endParaRPr lang="en-IN"/>
          </a:p>
        </p:txBody>
      </p:sp>
    </p:spTree>
    <p:extLst>
      <p:ext uri="{BB962C8B-B14F-4D97-AF65-F5344CB8AC3E}">
        <p14:creationId xmlns:p14="http://schemas.microsoft.com/office/powerpoint/2010/main" val="285572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0F12-9FC1-3F65-D60D-09C9042FEDC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24E1965-CA3F-8ED7-8EC8-D180734976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3DFB7BE-586D-0682-5AC1-A1B0B61922AE}"/>
              </a:ext>
            </a:extLst>
          </p:cNvPr>
          <p:cNvSpPr>
            <a:spLocks noGrp="1"/>
          </p:cNvSpPr>
          <p:nvPr>
            <p:ph type="dt" sz="half" idx="10"/>
          </p:nvPr>
        </p:nvSpPr>
        <p:spPr/>
        <p:txBody>
          <a:bodyPr/>
          <a:lstStyle/>
          <a:p>
            <a:fld id="{1FDE02EF-4597-4A3E-BFE8-2309C0248501}" type="datetimeFigureOut">
              <a:rPr lang="en-IN" smtClean="0"/>
              <a:t>11-02-2025</a:t>
            </a:fld>
            <a:endParaRPr lang="en-IN"/>
          </a:p>
        </p:txBody>
      </p:sp>
      <p:sp>
        <p:nvSpPr>
          <p:cNvPr id="5" name="Footer Placeholder 4">
            <a:extLst>
              <a:ext uri="{FF2B5EF4-FFF2-40B4-BE49-F238E27FC236}">
                <a16:creationId xmlns:a16="http://schemas.microsoft.com/office/drawing/2014/main" id="{85DEE925-C1B3-AC82-4F30-B790384C7F1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23B7664-B176-6BD5-12BE-9C38A95CA595}"/>
              </a:ext>
            </a:extLst>
          </p:cNvPr>
          <p:cNvSpPr>
            <a:spLocks noGrp="1"/>
          </p:cNvSpPr>
          <p:nvPr>
            <p:ph type="sldNum" sz="quarter" idx="12"/>
          </p:nvPr>
        </p:nvSpPr>
        <p:spPr/>
        <p:txBody>
          <a:bodyPr/>
          <a:lstStyle/>
          <a:p>
            <a:fld id="{FF725258-C284-48D5-94C3-9CD37524331B}" type="slidenum">
              <a:rPr lang="en-IN" smtClean="0"/>
              <a:t>‹#›</a:t>
            </a:fld>
            <a:endParaRPr lang="en-IN"/>
          </a:p>
        </p:txBody>
      </p:sp>
    </p:spTree>
    <p:extLst>
      <p:ext uri="{BB962C8B-B14F-4D97-AF65-F5344CB8AC3E}">
        <p14:creationId xmlns:p14="http://schemas.microsoft.com/office/powerpoint/2010/main" val="4052628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4F6810-2910-2D63-5FEB-CFD173EFFC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CE00B54-3D20-2F7A-ADFC-DDA8666F0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1E534F-EB08-0EC4-FE54-0B3CE9F47765}"/>
              </a:ext>
            </a:extLst>
          </p:cNvPr>
          <p:cNvSpPr>
            <a:spLocks noGrp="1"/>
          </p:cNvSpPr>
          <p:nvPr>
            <p:ph type="dt" sz="half" idx="10"/>
          </p:nvPr>
        </p:nvSpPr>
        <p:spPr/>
        <p:txBody>
          <a:bodyPr/>
          <a:lstStyle/>
          <a:p>
            <a:fld id="{1FDE02EF-4597-4A3E-BFE8-2309C0248501}" type="datetimeFigureOut">
              <a:rPr lang="en-IN" smtClean="0"/>
              <a:t>11-02-2025</a:t>
            </a:fld>
            <a:endParaRPr lang="en-IN"/>
          </a:p>
        </p:txBody>
      </p:sp>
      <p:sp>
        <p:nvSpPr>
          <p:cNvPr id="5" name="Footer Placeholder 4">
            <a:extLst>
              <a:ext uri="{FF2B5EF4-FFF2-40B4-BE49-F238E27FC236}">
                <a16:creationId xmlns:a16="http://schemas.microsoft.com/office/drawing/2014/main" id="{2B67F76E-1CCE-EDC9-DC99-D93C459B63A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C9CFCAE-C209-95B2-395D-D12780AF014F}"/>
              </a:ext>
            </a:extLst>
          </p:cNvPr>
          <p:cNvSpPr>
            <a:spLocks noGrp="1"/>
          </p:cNvSpPr>
          <p:nvPr>
            <p:ph type="sldNum" sz="quarter" idx="12"/>
          </p:nvPr>
        </p:nvSpPr>
        <p:spPr/>
        <p:txBody>
          <a:bodyPr/>
          <a:lstStyle/>
          <a:p>
            <a:fld id="{FF725258-C284-48D5-94C3-9CD37524331B}" type="slidenum">
              <a:rPr lang="en-IN" smtClean="0"/>
              <a:t>‹#›</a:t>
            </a:fld>
            <a:endParaRPr lang="en-IN"/>
          </a:p>
        </p:txBody>
      </p:sp>
    </p:spTree>
    <p:extLst>
      <p:ext uri="{BB962C8B-B14F-4D97-AF65-F5344CB8AC3E}">
        <p14:creationId xmlns:p14="http://schemas.microsoft.com/office/powerpoint/2010/main" val="127840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CEBF-B18B-5E80-F0A0-5176CD8AA4D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583B6F1-D056-B6C2-F91A-F163D4A9B6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25204B6-3118-58AE-3294-2E9E64F36BD0}"/>
              </a:ext>
            </a:extLst>
          </p:cNvPr>
          <p:cNvSpPr>
            <a:spLocks noGrp="1"/>
          </p:cNvSpPr>
          <p:nvPr>
            <p:ph type="dt" sz="half" idx="10"/>
          </p:nvPr>
        </p:nvSpPr>
        <p:spPr/>
        <p:txBody>
          <a:bodyPr/>
          <a:lstStyle/>
          <a:p>
            <a:fld id="{1FDE02EF-4597-4A3E-BFE8-2309C0248501}" type="datetimeFigureOut">
              <a:rPr lang="en-IN" smtClean="0"/>
              <a:t>11-02-2025</a:t>
            </a:fld>
            <a:endParaRPr lang="en-IN"/>
          </a:p>
        </p:txBody>
      </p:sp>
      <p:sp>
        <p:nvSpPr>
          <p:cNvPr id="5" name="Footer Placeholder 4">
            <a:extLst>
              <a:ext uri="{FF2B5EF4-FFF2-40B4-BE49-F238E27FC236}">
                <a16:creationId xmlns:a16="http://schemas.microsoft.com/office/drawing/2014/main" id="{84511038-2E59-98E1-EDE3-FC9D12067DB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EFD5FDF-99F5-2105-E2B9-8CCD6F5F84A8}"/>
              </a:ext>
            </a:extLst>
          </p:cNvPr>
          <p:cNvSpPr>
            <a:spLocks noGrp="1"/>
          </p:cNvSpPr>
          <p:nvPr>
            <p:ph type="sldNum" sz="quarter" idx="12"/>
          </p:nvPr>
        </p:nvSpPr>
        <p:spPr/>
        <p:txBody>
          <a:bodyPr/>
          <a:lstStyle/>
          <a:p>
            <a:fld id="{FF725258-C284-48D5-94C3-9CD37524331B}" type="slidenum">
              <a:rPr lang="en-IN" smtClean="0"/>
              <a:t>‹#›</a:t>
            </a:fld>
            <a:endParaRPr lang="en-IN"/>
          </a:p>
        </p:txBody>
      </p:sp>
    </p:spTree>
    <p:extLst>
      <p:ext uri="{BB962C8B-B14F-4D97-AF65-F5344CB8AC3E}">
        <p14:creationId xmlns:p14="http://schemas.microsoft.com/office/powerpoint/2010/main" val="2754721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A2A08-87EE-9537-DD32-37465A0ACC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4FDAC3D-FB8D-514A-1B78-973C51EA95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C8204C-11F4-BEE7-B656-274176B61D81}"/>
              </a:ext>
            </a:extLst>
          </p:cNvPr>
          <p:cNvSpPr>
            <a:spLocks noGrp="1"/>
          </p:cNvSpPr>
          <p:nvPr>
            <p:ph type="dt" sz="half" idx="10"/>
          </p:nvPr>
        </p:nvSpPr>
        <p:spPr/>
        <p:txBody>
          <a:bodyPr/>
          <a:lstStyle/>
          <a:p>
            <a:fld id="{1FDE02EF-4597-4A3E-BFE8-2309C0248501}" type="datetimeFigureOut">
              <a:rPr lang="en-IN" smtClean="0"/>
              <a:t>11-02-2025</a:t>
            </a:fld>
            <a:endParaRPr lang="en-IN"/>
          </a:p>
        </p:txBody>
      </p:sp>
      <p:sp>
        <p:nvSpPr>
          <p:cNvPr id="5" name="Footer Placeholder 4">
            <a:extLst>
              <a:ext uri="{FF2B5EF4-FFF2-40B4-BE49-F238E27FC236}">
                <a16:creationId xmlns:a16="http://schemas.microsoft.com/office/drawing/2014/main" id="{B9714B7D-5A1C-19E8-07B3-A4708BB63A8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6465778-0D69-D284-2FB8-D33D16EA186F}"/>
              </a:ext>
            </a:extLst>
          </p:cNvPr>
          <p:cNvSpPr>
            <a:spLocks noGrp="1"/>
          </p:cNvSpPr>
          <p:nvPr>
            <p:ph type="sldNum" sz="quarter" idx="12"/>
          </p:nvPr>
        </p:nvSpPr>
        <p:spPr/>
        <p:txBody>
          <a:bodyPr/>
          <a:lstStyle/>
          <a:p>
            <a:fld id="{FF725258-C284-48D5-94C3-9CD37524331B}" type="slidenum">
              <a:rPr lang="en-IN" smtClean="0"/>
              <a:t>‹#›</a:t>
            </a:fld>
            <a:endParaRPr lang="en-IN"/>
          </a:p>
        </p:txBody>
      </p:sp>
    </p:spTree>
    <p:extLst>
      <p:ext uri="{BB962C8B-B14F-4D97-AF65-F5344CB8AC3E}">
        <p14:creationId xmlns:p14="http://schemas.microsoft.com/office/powerpoint/2010/main" val="2184604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30673-6474-380D-4897-3C6EB9D03E4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419AB9B-5DC0-E054-03FB-A80560EDE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AC7B7BE-38F7-6DF0-4228-63DCF51AAB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E258E1D0-6145-60BD-9B16-F698722F85BB}"/>
              </a:ext>
            </a:extLst>
          </p:cNvPr>
          <p:cNvSpPr>
            <a:spLocks noGrp="1"/>
          </p:cNvSpPr>
          <p:nvPr>
            <p:ph type="dt" sz="half" idx="10"/>
          </p:nvPr>
        </p:nvSpPr>
        <p:spPr/>
        <p:txBody>
          <a:bodyPr/>
          <a:lstStyle/>
          <a:p>
            <a:fld id="{1FDE02EF-4597-4A3E-BFE8-2309C0248501}" type="datetimeFigureOut">
              <a:rPr lang="en-IN" smtClean="0"/>
              <a:t>11-02-2025</a:t>
            </a:fld>
            <a:endParaRPr lang="en-IN"/>
          </a:p>
        </p:txBody>
      </p:sp>
      <p:sp>
        <p:nvSpPr>
          <p:cNvPr id="6" name="Footer Placeholder 5">
            <a:extLst>
              <a:ext uri="{FF2B5EF4-FFF2-40B4-BE49-F238E27FC236}">
                <a16:creationId xmlns:a16="http://schemas.microsoft.com/office/drawing/2014/main" id="{3C0C9E22-66F9-75FE-14AE-5BDE758C3D7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5F36C9F-56C6-6C8B-AC23-C44008B27B24}"/>
              </a:ext>
            </a:extLst>
          </p:cNvPr>
          <p:cNvSpPr>
            <a:spLocks noGrp="1"/>
          </p:cNvSpPr>
          <p:nvPr>
            <p:ph type="sldNum" sz="quarter" idx="12"/>
          </p:nvPr>
        </p:nvSpPr>
        <p:spPr/>
        <p:txBody>
          <a:bodyPr/>
          <a:lstStyle/>
          <a:p>
            <a:fld id="{FF725258-C284-48D5-94C3-9CD37524331B}" type="slidenum">
              <a:rPr lang="en-IN" smtClean="0"/>
              <a:t>‹#›</a:t>
            </a:fld>
            <a:endParaRPr lang="en-IN"/>
          </a:p>
        </p:txBody>
      </p:sp>
    </p:spTree>
    <p:extLst>
      <p:ext uri="{BB962C8B-B14F-4D97-AF65-F5344CB8AC3E}">
        <p14:creationId xmlns:p14="http://schemas.microsoft.com/office/powerpoint/2010/main" val="361253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4B51-0663-BA89-475B-B738F870030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2CC8A02-7496-616C-C981-1CB4CCF681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A429A7-DB7A-3AB2-7BC2-5C7BB34154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AC4F734-D31A-1AD8-2752-EC0DC2934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327DEE-141D-1B57-AF1D-82903BC486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2A74604-2766-7386-B2BE-4A52A3BB1246}"/>
              </a:ext>
            </a:extLst>
          </p:cNvPr>
          <p:cNvSpPr>
            <a:spLocks noGrp="1"/>
          </p:cNvSpPr>
          <p:nvPr>
            <p:ph type="dt" sz="half" idx="10"/>
          </p:nvPr>
        </p:nvSpPr>
        <p:spPr/>
        <p:txBody>
          <a:bodyPr/>
          <a:lstStyle/>
          <a:p>
            <a:fld id="{1FDE02EF-4597-4A3E-BFE8-2309C0248501}" type="datetimeFigureOut">
              <a:rPr lang="en-IN" smtClean="0"/>
              <a:t>11-02-2025</a:t>
            </a:fld>
            <a:endParaRPr lang="en-IN"/>
          </a:p>
        </p:txBody>
      </p:sp>
      <p:sp>
        <p:nvSpPr>
          <p:cNvPr id="8" name="Footer Placeholder 7">
            <a:extLst>
              <a:ext uri="{FF2B5EF4-FFF2-40B4-BE49-F238E27FC236}">
                <a16:creationId xmlns:a16="http://schemas.microsoft.com/office/drawing/2014/main" id="{C7C17E03-73DB-FC0B-8E0D-37EA5EB0329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CA81917-987E-CA4D-5F2D-06E55A5F68B5}"/>
              </a:ext>
            </a:extLst>
          </p:cNvPr>
          <p:cNvSpPr>
            <a:spLocks noGrp="1"/>
          </p:cNvSpPr>
          <p:nvPr>
            <p:ph type="sldNum" sz="quarter" idx="12"/>
          </p:nvPr>
        </p:nvSpPr>
        <p:spPr/>
        <p:txBody>
          <a:bodyPr/>
          <a:lstStyle/>
          <a:p>
            <a:fld id="{FF725258-C284-48D5-94C3-9CD37524331B}" type="slidenum">
              <a:rPr lang="en-IN" smtClean="0"/>
              <a:t>‹#›</a:t>
            </a:fld>
            <a:endParaRPr lang="en-IN"/>
          </a:p>
        </p:txBody>
      </p:sp>
    </p:spTree>
    <p:extLst>
      <p:ext uri="{BB962C8B-B14F-4D97-AF65-F5344CB8AC3E}">
        <p14:creationId xmlns:p14="http://schemas.microsoft.com/office/powerpoint/2010/main" val="269122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8947A-2AEE-8954-E912-C60AEE7F675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73E06D2-3923-1576-AF2D-39DC7DAF997E}"/>
              </a:ext>
            </a:extLst>
          </p:cNvPr>
          <p:cNvSpPr>
            <a:spLocks noGrp="1"/>
          </p:cNvSpPr>
          <p:nvPr>
            <p:ph type="dt" sz="half" idx="10"/>
          </p:nvPr>
        </p:nvSpPr>
        <p:spPr/>
        <p:txBody>
          <a:bodyPr/>
          <a:lstStyle/>
          <a:p>
            <a:fld id="{1FDE02EF-4597-4A3E-BFE8-2309C0248501}" type="datetimeFigureOut">
              <a:rPr lang="en-IN" smtClean="0"/>
              <a:t>11-02-2025</a:t>
            </a:fld>
            <a:endParaRPr lang="en-IN"/>
          </a:p>
        </p:txBody>
      </p:sp>
      <p:sp>
        <p:nvSpPr>
          <p:cNvPr id="4" name="Footer Placeholder 3">
            <a:extLst>
              <a:ext uri="{FF2B5EF4-FFF2-40B4-BE49-F238E27FC236}">
                <a16:creationId xmlns:a16="http://schemas.microsoft.com/office/drawing/2014/main" id="{5F4C4AB5-0798-781C-A8F2-D770A03D4F1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D5DB736-A47F-B05C-F389-97B860CBAC96}"/>
              </a:ext>
            </a:extLst>
          </p:cNvPr>
          <p:cNvSpPr>
            <a:spLocks noGrp="1"/>
          </p:cNvSpPr>
          <p:nvPr>
            <p:ph type="sldNum" sz="quarter" idx="12"/>
          </p:nvPr>
        </p:nvSpPr>
        <p:spPr/>
        <p:txBody>
          <a:bodyPr/>
          <a:lstStyle/>
          <a:p>
            <a:fld id="{FF725258-C284-48D5-94C3-9CD37524331B}" type="slidenum">
              <a:rPr lang="en-IN" smtClean="0"/>
              <a:t>‹#›</a:t>
            </a:fld>
            <a:endParaRPr lang="en-IN"/>
          </a:p>
        </p:txBody>
      </p:sp>
    </p:spTree>
    <p:extLst>
      <p:ext uri="{BB962C8B-B14F-4D97-AF65-F5344CB8AC3E}">
        <p14:creationId xmlns:p14="http://schemas.microsoft.com/office/powerpoint/2010/main" val="1118979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1ADF4-97EE-2C35-6FD6-DBAEA7E341B8}"/>
              </a:ext>
            </a:extLst>
          </p:cNvPr>
          <p:cNvSpPr>
            <a:spLocks noGrp="1"/>
          </p:cNvSpPr>
          <p:nvPr>
            <p:ph type="dt" sz="half" idx="10"/>
          </p:nvPr>
        </p:nvSpPr>
        <p:spPr/>
        <p:txBody>
          <a:bodyPr/>
          <a:lstStyle/>
          <a:p>
            <a:fld id="{1FDE02EF-4597-4A3E-BFE8-2309C0248501}" type="datetimeFigureOut">
              <a:rPr lang="en-IN" smtClean="0"/>
              <a:t>11-02-2025</a:t>
            </a:fld>
            <a:endParaRPr lang="en-IN"/>
          </a:p>
        </p:txBody>
      </p:sp>
      <p:sp>
        <p:nvSpPr>
          <p:cNvPr id="3" name="Footer Placeholder 2">
            <a:extLst>
              <a:ext uri="{FF2B5EF4-FFF2-40B4-BE49-F238E27FC236}">
                <a16:creationId xmlns:a16="http://schemas.microsoft.com/office/drawing/2014/main" id="{52AFEB51-75B9-64EA-ABF4-02A7A1728A8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7A67AF5-0CBB-E00D-86BE-15A4D947C93D}"/>
              </a:ext>
            </a:extLst>
          </p:cNvPr>
          <p:cNvSpPr>
            <a:spLocks noGrp="1"/>
          </p:cNvSpPr>
          <p:nvPr>
            <p:ph type="sldNum" sz="quarter" idx="12"/>
          </p:nvPr>
        </p:nvSpPr>
        <p:spPr/>
        <p:txBody>
          <a:bodyPr/>
          <a:lstStyle/>
          <a:p>
            <a:fld id="{FF725258-C284-48D5-94C3-9CD37524331B}" type="slidenum">
              <a:rPr lang="en-IN" smtClean="0"/>
              <a:t>‹#›</a:t>
            </a:fld>
            <a:endParaRPr lang="en-IN"/>
          </a:p>
        </p:txBody>
      </p:sp>
    </p:spTree>
    <p:extLst>
      <p:ext uri="{BB962C8B-B14F-4D97-AF65-F5344CB8AC3E}">
        <p14:creationId xmlns:p14="http://schemas.microsoft.com/office/powerpoint/2010/main" val="78851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7F52-3318-CDF6-8A88-46D42EF2DB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79B3511-10AF-7A37-57D3-43305AD130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A5DCC0E-BB52-7AE4-38AD-842D767BE9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C83AE-5820-FC5B-0575-F381C644D84E}"/>
              </a:ext>
            </a:extLst>
          </p:cNvPr>
          <p:cNvSpPr>
            <a:spLocks noGrp="1"/>
          </p:cNvSpPr>
          <p:nvPr>
            <p:ph type="dt" sz="half" idx="10"/>
          </p:nvPr>
        </p:nvSpPr>
        <p:spPr/>
        <p:txBody>
          <a:bodyPr/>
          <a:lstStyle/>
          <a:p>
            <a:fld id="{1FDE02EF-4597-4A3E-BFE8-2309C0248501}" type="datetimeFigureOut">
              <a:rPr lang="en-IN" smtClean="0"/>
              <a:t>11-02-2025</a:t>
            </a:fld>
            <a:endParaRPr lang="en-IN"/>
          </a:p>
        </p:txBody>
      </p:sp>
      <p:sp>
        <p:nvSpPr>
          <p:cNvPr id="6" name="Footer Placeholder 5">
            <a:extLst>
              <a:ext uri="{FF2B5EF4-FFF2-40B4-BE49-F238E27FC236}">
                <a16:creationId xmlns:a16="http://schemas.microsoft.com/office/drawing/2014/main" id="{73110471-4F2F-CD93-FB39-C32EF50F440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94F9068-804A-28AD-2BA9-8B019B611FB0}"/>
              </a:ext>
            </a:extLst>
          </p:cNvPr>
          <p:cNvSpPr>
            <a:spLocks noGrp="1"/>
          </p:cNvSpPr>
          <p:nvPr>
            <p:ph type="sldNum" sz="quarter" idx="12"/>
          </p:nvPr>
        </p:nvSpPr>
        <p:spPr/>
        <p:txBody>
          <a:bodyPr/>
          <a:lstStyle/>
          <a:p>
            <a:fld id="{FF725258-C284-48D5-94C3-9CD37524331B}" type="slidenum">
              <a:rPr lang="en-IN" smtClean="0"/>
              <a:t>‹#›</a:t>
            </a:fld>
            <a:endParaRPr lang="en-IN"/>
          </a:p>
        </p:txBody>
      </p:sp>
    </p:spTree>
    <p:extLst>
      <p:ext uri="{BB962C8B-B14F-4D97-AF65-F5344CB8AC3E}">
        <p14:creationId xmlns:p14="http://schemas.microsoft.com/office/powerpoint/2010/main" val="2504887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C6384-5EFB-EC16-2E14-1878DE696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B251612-DD1D-6739-A66A-197E3BF7C4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98124FB-7B42-C70E-E69E-B5F84DD92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69E84-798E-C5BC-0DF6-E506ED90C115}"/>
              </a:ext>
            </a:extLst>
          </p:cNvPr>
          <p:cNvSpPr>
            <a:spLocks noGrp="1"/>
          </p:cNvSpPr>
          <p:nvPr>
            <p:ph type="dt" sz="half" idx="10"/>
          </p:nvPr>
        </p:nvSpPr>
        <p:spPr/>
        <p:txBody>
          <a:bodyPr/>
          <a:lstStyle/>
          <a:p>
            <a:fld id="{1FDE02EF-4597-4A3E-BFE8-2309C0248501}" type="datetimeFigureOut">
              <a:rPr lang="en-IN" smtClean="0"/>
              <a:t>11-02-2025</a:t>
            </a:fld>
            <a:endParaRPr lang="en-IN"/>
          </a:p>
        </p:txBody>
      </p:sp>
      <p:sp>
        <p:nvSpPr>
          <p:cNvPr id="6" name="Footer Placeholder 5">
            <a:extLst>
              <a:ext uri="{FF2B5EF4-FFF2-40B4-BE49-F238E27FC236}">
                <a16:creationId xmlns:a16="http://schemas.microsoft.com/office/drawing/2014/main" id="{88BB0AE1-538C-8AC5-E01B-EF2DE395355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5CE8FD8-3FD7-4EA4-BF96-37FA58FD1CEE}"/>
              </a:ext>
            </a:extLst>
          </p:cNvPr>
          <p:cNvSpPr>
            <a:spLocks noGrp="1"/>
          </p:cNvSpPr>
          <p:nvPr>
            <p:ph type="sldNum" sz="quarter" idx="12"/>
          </p:nvPr>
        </p:nvSpPr>
        <p:spPr/>
        <p:txBody>
          <a:bodyPr/>
          <a:lstStyle/>
          <a:p>
            <a:fld id="{FF725258-C284-48D5-94C3-9CD37524331B}" type="slidenum">
              <a:rPr lang="en-IN" smtClean="0"/>
              <a:t>‹#›</a:t>
            </a:fld>
            <a:endParaRPr lang="en-IN"/>
          </a:p>
        </p:txBody>
      </p:sp>
    </p:spTree>
    <p:extLst>
      <p:ext uri="{BB962C8B-B14F-4D97-AF65-F5344CB8AC3E}">
        <p14:creationId xmlns:p14="http://schemas.microsoft.com/office/powerpoint/2010/main" val="327135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EC820-7CDE-8DA7-EC55-04B0ABCC25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3CA1BFE-7D2A-5989-1D08-E24AB96B6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04861AF-3B86-447A-C13C-568783819C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02EF-4597-4A3E-BFE8-2309C0248501}" type="datetimeFigureOut">
              <a:rPr lang="en-IN" smtClean="0"/>
              <a:t>11-02-2025</a:t>
            </a:fld>
            <a:endParaRPr lang="en-IN"/>
          </a:p>
        </p:txBody>
      </p:sp>
      <p:sp>
        <p:nvSpPr>
          <p:cNvPr id="5" name="Footer Placeholder 4">
            <a:extLst>
              <a:ext uri="{FF2B5EF4-FFF2-40B4-BE49-F238E27FC236}">
                <a16:creationId xmlns:a16="http://schemas.microsoft.com/office/drawing/2014/main" id="{1AC63F5B-3920-817B-5C57-FC220E1F9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0840D01-FDF6-787C-FC8B-FDE2362F03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25258-C284-48D5-94C3-9CD37524331B}" type="slidenum">
              <a:rPr lang="en-IN" smtClean="0"/>
              <a:t>‹#›</a:t>
            </a:fld>
            <a:endParaRPr lang="en-IN"/>
          </a:p>
        </p:txBody>
      </p:sp>
    </p:spTree>
    <p:extLst>
      <p:ext uri="{BB962C8B-B14F-4D97-AF65-F5344CB8AC3E}">
        <p14:creationId xmlns:p14="http://schemas.microsoft.com/office/powerpoint/2010/main" val="421644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2.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8.jpe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80.png"/><Relationship Id="rId2" Type="http://schemas.openxmlformats.org/officeDocument/2006/relationships/image" Target="../media/image91.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9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mp4"/><Relationship Id="rId7" Type="http://schemas.openxmlformats.org/officeDocument/2006/relationships/image" Target="../media/image9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4.png"/><Relationship Id="rId5" Type="http://schemas.openxmlformats.org/officeDocument/2006/relationships/slideLayout" Target="../slideLayouts/slideLayout5.xml"/><Relationship Id="rId10" Type="http://schemas.openxmlformats.org/officeDocument/2006/relationships/image" Target="../media/image20.png"/><Relationship Id="rId4" Type="http://schemas.openxmlformats.org/officeDocument/2006/relationships/video" Target="../media/media3.mp4"/><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88.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103.png"/><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9.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1.png"/><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3.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4.png"/><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0.png"/><Relationship Id="rId5" Type="http://schemas.openxmlformats.org/officeDocument/2006/relationships/image" Target="../media/image115.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6.png"/><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1FEF95-FB84-D29E-D98C-7A23F5A3554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51305"/>
          </a:xfrm>
          <a:prstGeom prst="rect">
            <a:avLst/>
          </a:prstGeom>
          <a:noFill/>
          <a:ln>
            <a:noFill/>
          </a:ln>
        </p:spPr>
      </p:pic>
      <p:pic>
        <p:nvPicPr>
          <p:cNvPr id="2" name="Picture 1">
            <a:extLst>
              <a:ext uri="{FF2B5EF4-FFF2-40B4-BE49-F238E27FC236}">
                <a16:creationId xmlns:a16="http://schemas.microsoft.com/office/drawing/2014/main" id="{86E3F972-71FB-0CF7-61DF-CAA82CCBBD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3" name="Picture 2">
            <a:extLst>
              <a:ext uri="{FF2B5EF4-FFF2-40B4-BE49-F238E27FC236}">
                <a16:creationId xmlns:a16="http://schemas.microsoft.com/office/drawing/2014/main" id="{C7382933-EC78-844A-9948-9680F6E3E2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6854" y="1570653"/>
            <a:ext cx="7348575" cy="1881673"/>
          </a:xfrm>
          <a:prstGeom prst="rect">
            <a:avLst/>
          </a:prstGeom>
          <a:noFill/>
          <a:ln>
            <a:noFill/>
          </a:ln>
        </p:spPr>
      </p:pic>
    </p:spTree>
    <p:extLst>
      <p:ext uri="{BB962C8B-B14F-4D97-AF65-F5344CB8AC3E}">
        <p14:creationId xmlns:p14="http://schemas.microsoft.com/office/powerpoint/2010/main" val="4210494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2584" y="1083358"/>
            <a:ext cx="8751498" cy="4613058"/>
          </a:xfrm>
          <a:prstGeom prst="rect">
            <a:avLst/>
          </a:prstGeom>
          <a:noFill/>
        </p:spPr>
        <p:txBody>
          <a:bodyPr wrap="none" rtlCol="0">
            <a:spAutoFit/>
          </a:bodyPr>
          <a:lstStyle/>
          <a:p>
            <a:pPr marL="342900" indent="-342900">
              <a:lnSpc>
                <a:spcPct val="150000"/>
              </a:lnSpc>
              <a:buClr>
                <a:srgbClr val="AE418A"/>
              </a:buClr>
              <a:buFont typeface="Wingdings" panose="05000000000000000000" pitchFamily="2" charset="2"/>
              <a:buChar char="§"/>
            </a:pPr>
            <a:r>
              <a:rPr lang="en-US" b="1" dirty="0">
                <a:latin typeface="Times New Roman" panose="02020603050405020304" pitchFamily="18" charset="0"/>
                <a:ea typeface="Verdana" panose="020B0604030504040204" pitchFamily="34" charset="0"/>
                <a:cs typeface="Times New Roman" panose="02020603050405020304" pitchFamily="18" charset="0"/>
              </a:rPr>
              <a:t>One Stop Solution for all </a:t>
            </a:r>
            <a:r>
              <a:rPr lang="en-US" b="1" dirty="0">
                <a:solidFill>
                  <a:srgbClr val="AE418A"/>
                </a:solidFill>
                <a:latin typeface="Times New Roman" panose="02020603050405020304" pitchFamily="18" charset="0"/>
                <a:ea typeface="Verdana" panose="020B0604030504040204" pitchFamily="34" charset="0"/>
                <a:cs typeface="Times New Roman" panose="02020603050405020304" pitchFamily="18" charset="0"/>
              </a:rPr>
              <a:t>I 4.0 &amp; Q 4.0  </a:t>
            </a:r>
            <a:r>
              <a:rPr lang="en-US" b="1" dirty="0">
                <a:latin typeface="Times New Roman" panose="02020603050405020304" pitchFamily="18" charset="0"/>
                <a:ea typeface="Verdana" panose="020B0604030504040204" pitchFamily="34" charset="0"/>
                <a:cs typeface="Times New Roman" panose="02020603050405020304" pitchFamily="18" charset="0"/>
              </a:rPr>
              <a:t>needs</a:t>
            </a:r>
          </a:p>
          <a:p>
            <a:pPr marL="342900" indent="-342900">
              <a:lnSpc>
                <a:spcPct val="150000"/>
              </a:lnSpc>
              <a:buClr>
                <a:srgbClr val="AE418A"/>
              </a:buClr>
              <a:buFont typeface="Wingdings" panose="05000000000000000000" pitchFamily="2" charset="2"/>
              <a:buChar char="§"/>
            </a:pPr>
            <a:r>
              <a:rPr lang="en-US" b="1" dirty="0">
                <a:latin typeface="Times New Roman" panose="02020603050405020304" pitchFamily="18" charset="0"/>
                <a:ea typeface="Verdana" panose="020B0604030504040204" pitchFamily="34" charset="0"/>
                <a:cs typeface="Times New Roman" panose="02020603050405020304" pitchFamily="18" charset="0"/>
              </a:rPr>
              <a:t>Complete On-Premise Solution</a:t>
            </a:r>
          </a:p>
          <a:p>
            <a:pPr marL="342900" indent="-342900">
              <a:lnSpc>
                <a:spcPct val="150000"/>
              </a:lnSpc>
              <a:buClr>
                <a:srgbClr val="AE418A"/>
              </a:buClr>
              <a:buFont typeface="Wingdings" panose="05000000000000000000" pitchFamily="2" charset="2"/>
              <a:buChar char="§"/>
            </a:pPr>
            <a:r>
              <a:rPr lang="en-US" b="1" dirty="0">
                <a:latin typeface="Times New Roman" panose="02020603050405020304" pitchFamily="18" charset="0"/>
                <a:ea typeface="Verdana" panose="020B0604030504040204" pitchFamily="34" charset="0"/>
                <a:cs typeface="Times New Roman" panose="02020603050405020304" pitchFamily="18" charset="0"/>
              </a:rPr>
              <a:t>Faster Implementation</a:t>
            </a:r>
          </a:p>
          <a:p>
            <a:pPr marL="342900" indent="-342900">
              <a:lnSpc>
                <a:spcPct val="150000"/>
              </a:lnSpc>
              <a:buClr>
                <a:srgbClr val="AE418A"/>
              </a:buClr>
              <a:buFont typeface="Wingdings" panose="05000000000000000000" pitchFamily="2" charset="2"/>
              <a:buChar char="§"/>
            </a:pPr>
            <a:r>
              <a:rPr lang="en-US" b="1" dirty="0">
                <a:latin typeface="Times New Roman" panose="02020603050405020304" pitchFamily="18" charset="0"/>
                <a:ea typeface="Verdana" panose="020B0604030504040204" pitchFamily="34" charset="0"/>
                <a:cs typeface="Times New Roman" panose="02020603050405020304" pitchFamily="18" charset="0"/>
              </a:rPr>
              <a:t>No Hardware for Data Acquisition for machines having data available </a:t>
            </a:r>
            <a:r>
              <a:rPr lang="en-US" b="1" dirty="0">
                <a:solidFill>
                  <a:srgbClr val="AE418A"/>
                </a:solidFill>
                <a:latin typeface="Times New Roman" panose="02020603050405020304" pitchFamily="18" charset="0"/>
                <a:ea typeface="Verdana" panose="020B0604030504040204" pitchFamily="34" charset="0"/>
                <a:cs typeface="Times New Roman" panose="02020603050405020304" pitchFamily="18" charset="0"/>
              </a:rPr>
              <a:t>on LAN port</a:t>
            </a:r>
          </a:p>
          <a:p>
            <a:pPr marL="342900" indent="-342900">
              <a:lnSpc>
                <a:spcPct val="150000"/>
              </a:lnSpc>
              <a:buClr>
                <a:srgbClr val="AE418A"/>
              </a:buClr>
              <a:buFont typeface="Wingdings" panose="05000000000000000000" pitchFamily="2" charset="2"/>
              <a:buChar char="§"/>
            </a:pPr>
            <a:r>
              <a:rPr lang="en-US" b="1" dirty="0">
                <a:latin typeface="Times New Roman" panose="02020603050405020304" pitchFamily="18" charset="0"/>
                <a:ea typeface="Verdana" panose="020B0604030504040204" pitchFamily="34" charset="0"/>
                <a:cs typeface="Times New Roman" panose="02020603050405020304" pitchFamily="18" charset="0"/>
              </a:rPr>
              <a:t>Customized solutions as per your unique needs</a:t>
            </a:r>
          </a:p>
          <a:p>
            <a:pPr marL="342900" indent="-342900">
              <a:lnSpc>
                <a:spcPct val="150000"/>
              </a:lnSpc>
              <a:buClr>
                <a:srgbClr val="AE418A"/>
              </a:buClr>
              <a:buFont typeface="Wingdings" panose="05000000000000000000" pitchFamily="2" charset="2"/>
              <a:buChar char="§"/>
            </a:pPr>
            <a:r>
              <a:rPr lang="en-US" b="1" dirty="0">
                <a:latin typeface="Times New Roman" panose="02020603050405020304" pitchFamily="18" charset="0"/>
                <a:ea typeface="Verdana" panose="020B0604030504040204" pitchFamily="34" charset="0"/>
                <a:cs typeface="Times New Roman" panose="02020603050405020304" pitchFamily="18" charset="0"/>
              </a:rPr>
              <a:t>Your Data Your Ownership – Business Model</a:t>
            </a:r>
          </a:p>
          <a:p>
            <a:pPr marL="342900" indent="-342900">
              <a:lnSpc>
                <a:spcPct val="150000"/>
              </a:lnSpc>
              <a:buClr>
                <a:srgbClr val="AE418A"/>
              </a:buClr>
              <a:buFont typeface="Wingdings" panose="05000000000000000000" pitchFamily="2" charset="2"/>
              <a:buChar char="§"/>
            </a:pPr>
            <a:r>
              <a:rPr lang="en-US" b="1" dirty="0">
                <a:latin typeface="Times New Roman" panose="02020603050405020304" pitchFamily="18" charset="0"/>
                <a:ea typeface="Verdana" panose="020B0604030504040204" pitchFamily="34" charset="0"/>
                <a:cs typeface="Times New Roman" panose="02020603050405020304" pitchFamily="18" charset="0"/>
              </a:rPr>
              <a:t>Expertise in </a:t>
            </a:r>
            <a:r>
              <a:rPr lang="en-US" b="1" dirty="0">
                <a:solidFill>
                  <a:srgbClr val="AE418A"/>
                </a:solidFill>
                <a:latin typeface="Times New Roman" panose="02020603050405020304" pitchFamily="18" charset="0"/>
                <a:ea typeface="Verdana" panose="020B0604030504040204" pitchFamily="34" charset="0"/>
                <a:cs typeface="Times New Roman" panose="02020603050405020304" pitchFamily="18" charset="0"/>
              </a:rPr>
              <a:t>I 4.0 &amp; Q 4.0 </a:t>
            </a:r>
            <a:r>
              <a:rPr lang="en-US" b="1" dirty="0">
                <a:latin typeface="Times New Roman" panose="02020603050405020304" pitchFamily="18" charset="0"/>
                <a:ea typeface="Verdana" panose="020B0604030504040204" pitchFamily="34" charset="0"/>
                <a:cs typeface="Times New Roman" panose="02020603050405020304" pitchFamily="18" charset="0"/>
              </a:rPr>
              <a:t>Solutions</a:t>
            </a:r>
          </a:p>
          <a:p>
            <a:pPr marL="342900" indent="-342900">
              <a:lnSpc>
                <a:spcPct val="150000"/>
              </a:lnSpc>
              <a:buClr>
                <a:srgbClr val="AE418A"/>
              </a:buClr>
              <a:buFont typeface="Wingdings" panose="05000000000000000000" pitchFamily="2" charset="2"/>
              <a:buChar char="§"/>
            </a:pPr>
            <a:r>
              <a:rPr lang="en-US" b="1" dirty="0">
                <a:latin typeface="Times New Roman" panose="02020603050405020304" pitchFamily="18" charset="0"/>
                <a:ea typeface="Verdana" panose="020B0604030504040204" pitchFamily="34" charset="0"/>
                <a:cs typeface="Times New Roman" panose="02020603050405020304" pitchFamily="18" charset="0"/>
              </a:rPr>
              <a:t>Continuous Support and Training</a:t>
            </a:r>
          </a:p>
          <a:p>
            <a:pPr marL="342900" indent="-342900">
              <a:lnSpc>
                <a:spcPct val="150000"/>
              </a:lnSpc>
              <a:buClr>
                <a:srgbClr val="AE418A"/>
              </a:buClr>
              <a:buFont typeface="Wingdings" panose="05000000000000000000" pitchFamily="2" charset="2"/>
              <a:buChar char="§"/>
            </a:pPr>
            <a:r>
              <a:rPr lang="en-US" b="1" dirty="0">
                <a:latin typeface="Times New Roman" panose="02020603050405020304" pitchFamily="18" charset="0"/>
                <a:ea typeface="Verdana" panose="020B0604030504040204" pitchFamily="34" charset="0"/>
                <a:cs typeface="Times New Roman" panose="02020603050405020304" pitchFamily="18" charset="0"/>
              </a:rPr>
              <a:t>Very easy to use Platform</a:t>
            </a:r>
          </a:p>
          <a:p>
            <a:pPr marL="342900" indent="-342900">
              <a:lnSpc>
                <a:spcPct val="150000"/>
              </a:lnSpc>
              <a:buClr>
                <a:srgbClr val="AE418A"/>
              </a:buClr>
              <a:buFont typeface="Wingdings" panose="05000000000000000000" pitchFamily="2" charset="2"/>
              <a:buChar char="§"/>
            </a:pPr>
            <a:r>
              <a:rPr lang="en-US" b="1" dirty="0">
                <a:latin typeface="Times New Roman" panose="02020603050405020304" pitchFamily="18" charset="0"/>
                <a:ea typeface="Verdana" panose="020B0604030504040204" pitchFamily="34" charset="0"/>
                <a:cs typeface="Times New Roman" panose="02020603050405020304" pitchFamily="18" charset="0"/>
              </a:rPr>
              <a:t>Plug and Play System</a:t>
            </a:r>
          </a:p>
          <a:p>
            <a:pPr marL="342900" indent="-342900">
              <a:lnSpc>
                <a:spcPct val="150000"/>
              </a:lnSpc>
              <a:buClr>
                <a:srgbClr val="AE418A"/>
              </a:buClr>
              <a:buFont typeface="Wingdings" panose="05000000000000000000" pitchFamily="2" charset="2"/>
              <a:buChar char="§"/>
            </a:pPr>
            <a:r>
              <a:rPr lang="en-US" b="1" dirty="0">
                <a:latin typeface="Times New Roman" panose="02020603050405020304" pitchFamily="18" charset="0"/>
                <a:ea typeface="Verdana" panose="020B0604030504040204" pitchFamily="34" charset="0"/>
                <a:cs typeface="Times New Roman" panose="02020603050405020304" pitchFamily="18" charset="0"/>
              </a:rPr>
              <a:t>Single System for all solutions</a:t>
            </a:r>
            <a:endParaRPr lang="en-IN" b="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7DE501F-491B-CDF8-6FD4-26D4476EAB19}"/>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Why</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effectLst/>
                <a:latin typeface="Myriad Pro"/>
                <a:ea typeface="Calibri" panose="020F0502020204030204" pitchFamily="34" charset="0"/>
                <a:cs typeface="Times New Roman" panose="02020603050405020304" pitchFamily="18" charset="0"/>
              </a:rPr>
              <a:t>I</a:t>
            </a:r>
            <a:r>
              <a:rPr lang="en-IN" sz="2400" b="1" dirty="0">
                <a:solidFill>
                  <a:srgbClr val="767171"/>
                </a:solidFill>
                <a:latin typeface="Myriad Pro"/>
                <a:ea typeface="Calibri" panose="020F0502020204030204" pitchFamily="34" charset="0"/>
                <a:cs typeface="Times New Roman" panose="02020603050405020304" pitchFamily="18" charset="0"/>
              </a:rPr>
              <a:t>nnovationTech</a:t>
            </a:r>
            <a:endParaRPr lang="en-IN" sz="1200" dirty="0">
              <a:effectLst/>
              <a:latin typeface="Myriad Pro"/>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4E16509-7128-1961-F497-ADE26FF503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5" name="Picture 4">
            <a:extLst>
              <a:ext uri="{FF2B5EF4-FFF2-40B4-BE49-F238E27FC236}">
                <a16:creationId xmlns:a16="http://schemas.microsoft.com/office/drawing/2014/main" id="{B0A5B232-82C5-600F-701F-136CF5453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100" y="2982070"/>
            <a:ext cx="3908900" cy="3908900"/>
          </a:xfrm>
          <a:prstGeom prst="rect">
            <a:avLst/>
          </a:prstGeom>
        </p:spPr>
      </p:pic>
    </p:spTree>
    <p:extLst>
      <p:ext uri="{BB962C8B-B14F-4D97-AF65-F5344CB8AC3E}">
        <p14:creationId xmlns:p14="http://schemas.microsoft.com/office/powerpoint/2010/main" val="3389953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3448762"/>
              </p:ext>
            </p:extLst>
          </p:nvPr>
        </p:nvGraphicFramePr>
        <p:xfrm>
          <a:off x="550507" y="1147665"/>
          <a:ext cx="11299372" cy="5548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A63077A5-40FF-EA45-2AD9-F22D260ABD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5" name="TextBox 4">
            <a:extLst>
              <a:ext uri="{FF2B5EF4-FFF2-40B4-BE49-F238E27FC236}">
                <a16:creationId xmlns:a16="http://schemas.microsoft.com/office/drawing/2014/main" id="{E7CBD04E-4730-C2D6-C317-0714820A537E}"/>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Scope of  </a:t>
            </a:r>
            <a:r>
              <a:rPr lang="en-IN" sz="2400" b="1" dirty="0">
                <a:solidFill>
                  <a:srgbClr val="767171"/>
                </a:solidFill>
                <a:effectLst/>
                <a:latin typeface="Myriad Pro"/>
                <a:ea typeface="Calibri" panose="020F0502020204030204" pitchFamily="34" charset="0"/>
                <a:cs typeface="Times New Roman" panose="02020603050405020304" pitchFamily="18" charset="0"/>
              </a:rPr>
              <a:t>Work for Industry 4.0</a:t>
            </a:r>
            <a:endParaRPr lang="en-IN" sz="1200" dirty="0">
              <a:effectLst/>
              <a:latin typeface="Myriad Pro"/>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C0B90E04-A353-A488-DC74-099375989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462864" y="3516295"/>
            <a:ext cx="3729135" cy="3341705"/>
          </a:xfrm>
          <a:prstGeom prst="rect">
            <a:avLst/>
          </a:prstGeom>
        </p:spPr>
      </p:pic>
    </p:spTree>
    <p:extLst>
      <p:ext uri="{BB962C8B-B14F-4D97-AF65-F5344CB8AC3E}">
        <p14:creationId xmlns:p14="http://schemas.microsoft.com/office/powerpoint/2010/main" val="3929804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22419" y="1389188"/>
            <a:ext cx="8320174" cy="5246486"/>
            <a:chOff x="2032000" y="1162428"/>
            <a:chExt cx="8128000" cy="5418667"/>
          </a:xfrm>
        </p:grpSpPr>
        <p:graphicFrame>
          <p:nvGraphicFramePr>
            <p:cNvPr id="3" name="Diagram 2"/>
            <p:cNvGraphicFramePr/>
            <p:nvPr>
              <p:extLst>
                <p:ext uri="{D42A27DB-BD31-4B8C-83A1-F6EECF244321}">
                  <p14:modId xmlns:p14="http://schemas.microsoft.com/office/powerpoint/2010/main" val="2359359660"/>
                </p:ext>
              </p:extLst>
            </p:nvPr>
          </p:nvGraphicFramePr>
          <p:xfrm>
            <a:off x="2032000" y="116242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5376000" y="3151761"/>
              <a:ext cx="1440000" cy="14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Industry 4.0</a:t>
              </a:r>
              <a:endParaRPr lang="en-IN" b="1" dirty="0"/>
            </a:p>
          </p:txBody>
        </p:sp>
      </p:grpSp>
      <p:sp>
        <p:nvSpPr>
          <p:cNvPr id="10" name="TextBox 9"/>
          <p:cNvSpPr txBox="1"/>
          <p:nvPr/>
        </p:nvSpPr>
        <p:spPr>
          <a:xfrm>
            <a:off x="7592289" y="1151886"/>
            <a:ext cx="2268570" cy="369332"/>
          </a:xfrm>
          <a:prstGeom prst="rect">
            <a:avLst/>
          </a:prstGeom>
          <a:noFill/>
        </p:spPr>
        <p:txBody>
          <a:bodyPr wrap="none" rtlCol="0">
            <a:spAutoFit/>
          </a:bodyPr>
          <a:lstStyle/>
          <a:p>
            <a:r>
              <a:rPr lang="en-US" b="1" dirty="0">
                <a:solidFill>
                  <a:srgbClr val="AE418A"/>
                </a:solidFill>
                <a:latin typeface="Myriad Pro"/>
              </a:rPr>
              <a:t>Additional</a:t>
            </a:r>
            <a:r>
              <a:rPr lang="en-US" b="1" dirty="0">
                <a:latin typeface="Myriad Pro"/>
              </a:rPr>
              <a:t> Benefits</a:t>
            </a:r>
            <a:endParaRPr lang="en-IN" b="1" dirty="0">
              <a:latin typeface="Myriad Pro"/>
            </a:endParaRPr>
          </a:p>
        </p:txBody>
      </p:sp>
      <p:sp>
        <p:nvSpPr>
          <p:cNvPr id="11" name="TextBox 10"/>
          <p:cNvSpPr txBox="1"/>
          <p:nvPr/>
        </p:nvSpPr>
        <p:spPr>
          <a:xfrm>
            <a:off x="7592289" y="1389188"/>
            <a:ext cx="3893053" cy="4439933"/>
          </a:xfrm>
          <a:prstGeom prst="rect">
            <a:avLst/>
          </a:prstGeom>
          <a:noFill/>
        </p:spPr>
        <p:txBody>
          <a:bodyPr wrap="none" rtlCol="0">
            <a:spAutoFit/>
          </a:bodyPr>
          <a:lstStyle/>
          <a:p>
            <a:pPr marL="285750" indent="-285750">
              <a:lnSpc>
                <a:spcPct val="20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Attractive &amp; easy to use Dashboard</a:t>
            </a:r>
          </a:p>
          <a:p>
            <a:pPr marL="285750" indent="-285750">
              <a:lnSpc>
                <a:spcPct val="20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In depth Reports Generation</a:t>
            </a:r>
          </a:p>
          <a:p>
            <a:pPr marL="285750" indent="-285750">
              <a:lnSpc>
                <a:spcPct val="20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Hourly Reports for effective analysis</a:t>
            </a:r>
          </a:p>
          <a:p>
            <a:pPr marL="285750" indent="-285750">
              <a:lnSpc>
                <a:spcPct val="20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Tool Life Monitoring</a:t>
            </a:r>
          </a:p>
          <a:p>
            <a:pPr marL="285750" indent="-285750">
              <a:lnSpc>
                <a:spcPct val="20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Man-Machine Material Reports</a:t>
            </a:r>
          </a:p>
          <a:p>
            <a:pPr marL="285750" indent="-285750">
              <a:lnSpc>
                <a:spcPct val="20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Service Support &amp; Training</a:t>
            </a:r>
          </a:p>
          <a:p>
            <a:pPr marL="285750" indent="-285750">
              <a:lnSpc>
                <a:spcPct val="20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MIS Reports for Top Management</a:t>
            </a:r>
          </a:p>
          <a:p>
            <a:pPr marL="285750" indent="-285750">
              <a:lnSpc>
                <a:spcPct val="20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Machine Downtime Interlocking</a:t>
            </a:r>
          </a:p>
        </p:txBody>
      </p:sp>
      <p:sp>
        <p:nvSpPr>
          <p:cNvPr id="4" name="TextBox 3">
            <a:extLst>
              <a:ext uri="{FF2B5EF4-FFF2-40B4-BE49-F238E27FC236}">
                <a16:creationId xmlns:a16="http://schemas.microsoft.com/office/drawing/2014/main" id="{2281784E-3C9C-8B65-5514-D5BE4CA7F6C6}"/>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Industry 4.0 </a:t>
            </a:r>
            <a:r>
              <a:rPr lang="en-IN" sz="2400" b="1" dirty="0">
                <a:solidFill>
                  <a:srgbClr val="767171"/>
                </a:solidFill>
                <a:latin typeface="Myriad Pro"/>
                <a:ea typeface="Calibri" panose="020F0502020204030204" pitchFamily="34" charset="0"/>
                <a:cs typeface="Times New Roman" panose="02020603050405020304" pitchFamily="18" charset="0"/>
              </a:rPr>
              <a:t>Impact</a:t>
            </a:r>
            <a:endParaRPr lang="en-IN" sz="1200" dirty="0">
              <a:effectLst/>
              <a:latin typeface="Myriad Pro"/>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55AAB32-A600-A046-975C-E7E63B68DAF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Tree>
    <p:extLst>
      <p:ext uri="{BB962C8B-B14F-4D97-AF65-F5344CB8AC3E}">
        <p14:creationId xmlns:p14="http://schemas.microsoft.com/office/powerpoint/2010/main" val="3617097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807428" y="1595535"/>
          <a:ext cx="6489111" cy="4491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D60B7E6-816E-56A3-4506-9CD3523CE099}"/>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Data </a:t>
            </a:r>
            <a:r>
              <a:rPr lang="en-IN" sz="2400" b="1" dirty="0">
                <a:solidFill>
                  <a:srgbClr val="767171"/>
                </a:solidFill>
                <a:latin typeface="Myriad Pro"/>
                <a:ea typeface="Calibri" panose="020F0502020204030204" pitchFamily="34" charset="0"/>
                <a:cs typeface="Times New Roman" panose="02020603050405020304" pitchFamily="18" charset="0"/>
              </a:rPr>
              <a:t>Management</a:t>
            </a:r>
            <a:endParaRPr lang="en-IN" sz="1200" dirty="0">
              <a:effectLst/>
              <a:latin typeface="Myriad Pro"/>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5BC3BA3-7FEC-62F2-647C-35B381E5BD3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5" name="Picture 4">
            <a:extLst>
              <a:ext uri="{FF2B5EF4-FFF2-40B4-BE49-F238E27FC236}">
                <a16:creationId xmlns:a16="http://schemas.microsoft.com/office/drawing/2014/main" id="{A61FD512-21CD-B3AE-8EF7-2C4CE8D36D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809942" y="3016851"/>
            <a:ext cx="2382058" cy="3841149"/>
          </a:xfrm>
          <a:prstGeom prst="rect">
            <a:avLst/>
          </a:prstGeom>
        </p:spPr>
      </p:pic>
    </p:spTree>
    <p:extLst>
      <p:ext uri="{BB962C8B-B14F-4D97-AF65-F5344CB8AC3E}">
        <p14:creationId xmlns:p14="http://schemas.microsoft.com/office/powerpoint/2010/main" val="243832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2585" y="1083358"/>
            <a:ext cx="8728360" cy="2120068"/>
          </a:xfrm>
          <a:prstGeom prst="rect">
            <a:avLst/>
          </a:prstGeom>
          <a:noFill/>
        </p:spPr>
        <p:txBody>
          <a:bodyPr wrap="square" rtlCol="0">
            <a:spAutoFit/>
          </a:bodyPr>
          <a:lstStyle/>
          <a:p>
            <a:pPr marL="342900" indent="-342900">
              <a:lnSpc>
                <a:spcPct val="150000"/>
              </a:lnSpc>
              <a:buClr>
                <a:srgbClr val="AE418A"/>
              </a:buClr>
              <a:buFont typeface="Wingdings" panose="05000000000000000000" pitchFamily="2" charset="2"/>
              <a:buChar char="§"/>
            </a:pPr>
            <a:r>
              <a:rPr lang="en-US" dirty="0">
                <a:latin typeface="Times New Roman" panose="02020603050405020304" pitchFamily="18" charset="0"/>
                <a:ea typeface="Verdana" panose="020B0604030504040204" pitchFamily="34" charset="0"/>
                <a:cs typeface="Times New Roman" panose="02020603050405020304" pitchFamily="18" charset="0"/>
              </a:rPr>
              <a:t>Only LAN cable required</a:t>
            </a:r>
          </a:p>
          <a:p>
            <a:pPr marL="342900" indent="-342900">
              <a:lnSpc>
                <a:spcPct val="150000"/>
              </a:lnSpc>
              <a:buClr>
                <a:srgbClr val="AE418A"/>
              </a:buClr>
              <a:buFont typeface="Wingdings" panose="05000000000000000000" pitchFamily="2" charset="2"/>
              <a:buChar char="§"/>
            </a:pPr>
            <a:r>
              <a:rPr lang="en-US" dirty="0">
                <a:latin typeface="Times New Roman" panose="02020603050405020304" pitchFamily="18" charset="0"/>
                <a:ea typeface="Verdana" panose="020B0604030504040204" pitchFamily="34" charset="0"/>
                <a:cs typeface="Times New Roman" panose="02020603050405020304" pitchFamily="18" charset="0"/>
              </a:rPr>
              <a:t>Complete On-Premise Solution</a:t>
            </a:r>
          </a:p>
          <a:p>
            <a:pPr marL="342900" indent="-342900">
              <a:lnSpc>
                <a:spcPct val="150000"/>
              </a:lnSpc>
              <a:buClr>
                <a:srgbClr val="AE418A"/>
              </a:buClr>
              <a:buFont typeface="Wingdings" panose="05000000000000000000" pitchFamily="2" charset="2"/>
              <a:buChar char="§"/>
            </a:pPr>
            <a:r>
              <a:rPr lang="en-US" dirty="0">
                <a:latin typeface="Times New Roman" panose="02020603050405020304" pitchFamily="18" charset="0"/>
                <a:ea typeface="Verdana" panose="020B0604030504040204" pitchFamily="34" charset="0"/>
                <a:cs typeface="Times New Roman" panose="02020603050405020304" pitchFamily="18" charset="0"/>
              </a:rPr>
              <a:t>Faster Implementation</a:t>
            </a:r>
          </a:p>
          <a:p>
            <a:pPr marL="342900" indent="-342900">
              <a:lnSpc>
                <a:spcPct val="150000"/>
              </a:lnSpc>
              <a:buClr>
                <a:srgbClr val="AE418A"/>
              </a:buClr>
              <a:buFont typeface="Wingdings" panose="05000000000000000000" pitchFamily="2" charset="2"/>
              <a:buChar char="§"/>
            </a:pPr>
            <a:r>
              <a:rPr lang="en-US" dirty="0">
                <a:latin typeface="Times New Roman" panose="02020603050405020304" pitchFamily="18" charset="0"/>
                <a:ea typeface="Verdana" panose="020B0604030504040204" pitchFamily="34" charset="0"/>
                <a:cs typeface="Times New Roman" panose="02020603050405020304" pitchFamily="18" charset="0"/>
              </a:rPr>
              <a:t>No Hardware for Data Acquisition for machines having data available on LAN port for most of the controllers</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143" y="4528443"/>
            <a:ext cx="2465826" cy="1640895"/>
          </a:xfrm>
          <a:prstGeom prst="rect">
            <a:avLst/>
          </a:prstGeom>
        </p:spPr>
      </p:pic>
      <p:sp>
        <p:nvSpPr>
          <p:cNvPr id="20" name="TextBox 19"/>
          <p:cNvSpPr txBox="1"/>
          <p:nvPr/>
        </p:nvSpPr>
        <p:spPr>
          <a:xfrm>
            <a:off x="10333211" y="6185829"/>
            <a:ext cx="1157689" cy="369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chemeClr val="bg1"/>
                </a:solidFill>
              </a:rPr>
              <a:t>LAN Cable</a:t>
            </a:r>
            <a:endParaRPr lang="en-IN" b="1" dirty="0">
              <a:solidFill>
                <a:schemeClr val="bg1"/>
              </a:solidFill>
            </a:endParaRPr>
          </a:p>
        </p:txBody>
      </p:sp>
      <p:pic>
        <p:nvPicPr>
          <p:cNvPr id="3" name="Picture 2">
            <a:extLst>
              <a:ext uri="{FF2B5EF4-FFF2-40B4-BE49-F238E27FC236}">
                <a16:creationId xmlns:a16="http://schemas.microsoft.com/office/drawing/2014/main" id="{B7D20B5F-B926-F4A0-9A31-52777BFF4E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4" name="TextBox 3">
            <a:extLst>
              <a:ext uri="{FF2B5EF4-FFF2-40B4-BE49-F238E27FC236}">
                <a16:creationId xmlns:a16="http://schemas.microsoft.com/office/drawing/2014/main" id="{68D0F226-AFE6-B363-2296-9172A28B18CC}"/>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Data </a:t>
            </a:r>
            <a:r>
              <a:rPr lang="en-IN" sz="2400" b="1" dirty="0">
                <a:solidFill>
                  <a:srgbClr val="767171"/>
                </a:solidFill>
                <a:latin typeface="Myriad Pro"/>
                <a:ea typeface="Calibri" panose="020F0502020204030204" pitchFamily="34" charset="0"/>
                <a:cs typeface="Times New Roman" panose="02020603050405020304" pitchFamily="18" charset="0"/>
              </a:rPr>
              <a:t>Management</a:t>
            </a:r>
            <a:endParaRPr lang="en-IN" sz="1200" dirty="0">
              <a:effectLst/>
              <a:latin typeface="Myriad Pr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5920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164;p27"/>
          <p:cNvSpPr txBox="1">
            <a:spLocks/>
          </p:cNvSpPr>
          <p:nvPr/>
        </p:nvSpPr>
        <p:spPr>
          <a:xfrm flipH="1">
            <a:off x="452584" y="1448584"/>
            <a:ext cx="7699124" cy="3605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None/>
              <a:defRPr sz="11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1600"/>
              </a:spcBef>
              <a:spcAft>
                <a:spcPts val="160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9pPr>
          </a:lstStyle>
          <a:p>
            <a:pPr marL="342900" indent="-342900">
              <a:lnSpc>
                <a:spcPct val="150000"/>
              </a:lnSpc>
              <a:buClr>
                <a:srgbClr val="AE418A"/>
              </a:buClr>
              <a:buSzPct val="1000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Where system data is not possible to extract</a:t>
            </a:r>
          </a:p>
          <a:p>
            <a:pPr marL="342900" indent="-342900">
              <a:lnSpc>
                <a:spcPct val="150000"/>
              </a:lnSpc>
              <a:buClr>
                <a:srgbClr val="AE418A"/>
              </a:buClr>
              <a:buSzPct val="1000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Hard wiring on relays</a:t>
            </a:r>
          </a:p>
          <a:p>
            <a:pPr marL="342900" indent="-342900">
              <a:lnSpc>
                <a:spcPct val="150000"/>
              </a:lnSpc>
              <a:buClr>
                <a:srgbClr val="AE418A"/>
              </a:buClr>
              <a:buSzPct val="1000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Relay – 230 V or 24 V</a:t>
            </a:r>
          </a:p>
          <a:p>
            <a:pPr marL="342900" indent="-342900">
              <a:lnSpc>
                <a:spcPct val="150000"/>
              </a:lnSpc>
              <a:buClr>
                <a:srgbClr val="AE418A"/>
              </a:buClr>
              <a:buSzPct val="1000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General method for most IOT data collection </a:t>
            </a:r>
          </a:p>
          <a:p>
            <a:pPr marL="342900" indent="-342900">
              <a:lnSpc>
                <a:spcPct val="150000"/>
              </a:lnSpc>
              <a:buClr>
                <a:srgbClr val="AE418A"/>
              </a:buClr>
              <a:buSzPct val="1000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Standard parameters from connection line number or tower lamp</a:t>
            </a:r>
          </a:p>
          <a:p>
            <a:pPr marL="342900" indent="-342900">
              <a:lnSpc>
                <a:spcPct val="150000"/>
              </a:lnSpc>
              <a:buClr>
                <a:srgbClr val="AE418A"/>
              </a:buClr>
              <a:buSzPct val="1000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If not available, need ladder update</a:t>
            </a: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548" y="4697895"/>
            <a:ext cx="5041194" cy="2035723"/>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4690" y="4697897"/>
            <a:ext cx="2714296" cy="2035722"/>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31405" t="14894" b="33793"/>
          <a:stretch/>
        </p:blipFill>
        <p:spPr>
          <a:xfrm>
            <a:off x="9654936" y="5216188"/>
            <a:ext cx="2028497" cy="1517431"/>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357594">
            <a:off x="8128731" y="767993"/>
            <a:ext cx="3344628" cy="2508471"/>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8110" t="13375" r="8110" b="8659"/>
          <a:stretch/>
        </p:blipFill>
        <p:spPr>
          <a:xfrm>
            <a:off x="9390969" y="3113672"/>
            <a:ext cx="2717056" cy="2528504"/>
          </a:xfrm>
          <a:prstGeom prst="rect">
            <a:avLst/>
          </a:prstGeom>
        </p:spPr>
      </p:pic>
      <p:sp>
        <p:nvSpPr>
          <p:cNvPr id="3" name="TextBox 2">
            <a:extLst>
              <a:ext uri="{FF2B5EF4-FFF2-40B4-BE49-F238E27FC236}">
                <a16:creationId xmlns:a16="http://schemas.microsoft.com/office/drawing/2014/main" id="{5350BD55-B881-896C-F3EB-407984BBD489}"/>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Digital  Data </a:t>
            </a:r>
            <a:r>
              <a:rPr lang="en-IN" sz="2400" b="1" dirty="0">
                <a:solidFill>
                  <a:srgbClr val="767171"/>
                </a:solidFill>
                <a:latin typeface="Myriad Pro"/>
                <a:ea typeface="Calibri" panose="020F0502020204030204" pitchFamily="34" charset="0"/>
                <a:cs typeface="Times New Roman" panose="02020603050405020304" pitchFamily="18" charset="0"/>
              </a:rPr>
              <a:t>Management</a:t>
            </a:r>
            <a:endParaRPr lang="en-IN" sz="1200" dirty="0">
              <a:effectLst/>
              <a:latin typeface="Myriad Pro"/>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276D6DB-94CF-68FC-41E5-E9B8698CC9E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Tree>
    <p:extLst>
      <p:ext uri="{BB962C8B-B14F-4D97-AF65-F5344CB8AC3E}">
        <p14:creationId xmlns:p14="http://schemas.microsoft.com/office/powerpoint/2010/main" val="2496925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448803" y="3383244"/>
            <a:ext cx="2013527" cy="330661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1" name="Group 10"/>
          <p:cNvGrpSpPr/>
          <p:nvPr/>
        </p:nvGrpSpPr>
        <p:grpSpPr>
          <a:xfrm>
            <a:off x="452584" y="999777"/>
            <a:ext cx="6700639" cy="2085168"/>
            <a:chOff x="698642" y="1030014"/>
            <a:chExt cx="6700639" cy="3605048"/>
          </a:xfrm>
        </p:grpSpPr>
        <p:sp>
          <p:nvSpPr>
            <p:cNvPr id="12" name="Google Shape;164;p27"/>
            <p:cNvSpPr txBox="1">
              <a:spLocks/>
            </p:cNvSpPr>
            <p:nvPr/>
          </p:nvSpPr>
          <p:spPr>
            <a:xfrm flipH="1">
              <a:off x="698642" y="1030014"/>
              <a:ext cx="6700639" cy="3605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None/>
                <a:defRPr sz="11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1600"/>
                </a:spcBef>
                <a:spcAft>
                  <a:spcPts val="160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9pPr>
            </a:lstStyle>
            <a:p>
              <a:pPr marL="285750" indent="-285750">
                <a:lnSpc>
                  <a:spcPct val="150000"/>
                </a:lnSpc>
                <a:buClr>
                  <a:srgbClr val="AE418A"/>
                </a:buClr>
                <a:buSzPct val="100000"/>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Sensor outputs</a:t>
              </a:r>
            </a:p>
            <a:p>
              <a:pPr marL="285750" indent="-285750">
                <a:lnSpc>
                  <a:spcPct val="150000"/>
                </a:lnSpc>
                <a:buClr>
                  <a:srgbClr val="AE418A"/>
                </a:buClr>
                <a:buSzPct val="100000"/>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mA – long range</a:t>
              </a:r>
            </a:p>
            <a:p>
              <a:pPr marL="285750" indent="-285750">
                <a:lnSpc>
                  <a:spcPct val="150000"/>
                </a:lnSpc>
                <a:buClr>
                  <a:srgbClr val="AE418A"/>
                </a:buClr>
                <a:buSzPct val="100000"/>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mV – short range due to signal drops</a:t>
              </a:r>
            </a:p>
            <a:p>
              <a:pPr marL="285750" indent="-285750">
                <a:lnSpc>
                  <a:spcPct val="150000"/>
                </a:lnSpc>
                <a:buClr>
                  <a:srgbClr val="AE418A"/>
                </a:buClr>
                <a:buSzPct val="100000"/>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Multiple sensors                  Analog Scanner</a:t>
              </a:r>
              <a:endParaRPr lang="en-US" sz="2000" dirty="0">
                <a:latin typeface="Times New Roman" panose="02020603050405020304" pitchFamily="18" charset="0"/>
                <a:cs typeface="Times New Roman" panose="02020603050405020304" pitchFamily="18" charset="0"/>
              </a:endParaRPr>
            </a:p>
          </p:txBody>
        </p:sp>
        <p:sp>
          <p:nvSpPr>
            <p:cNvPr id="13" name="Right Arrow 12"/>
            <p:cNvSpPr/>
            <p:nvPr/>
          </p:nvSpPr>
          <p:spPr>
            <a:xfrm>
              <a:off x="2755024" y="3657450"/>
              <a:ext cx="731520" cy="17867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a:p>
          </p:txBody>
        </p:sp>
      </p:grpSp>
      <p:sp>
        <p:nvSpPr>
          <p:cNvPr id="14" name="Google Shape;164;p27"/>
          <p:cNvSpPr txBox="1">
            <a:spLocks/>
          </p:cNvSpPr>
          <p:nvPr/>
        </p:nvSpPr>
        <p:spPr>
          <a:xfrm flipH="1">
            <a:off x="9513454" y="1473286"/>
            <a:ext cx="1922195" cy="16116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None/>
              <a:defRPr sz="11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1600"/>
              </a:spcBef>
              <a:spcAft>
                <a:spcPts val="160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9pPr>
          </a:lstStyle>
          <a:p>
            <a:pPr marL="342900" indent="-342900">
              <a:lnSpc>
                <a:spcPct val="150000"/>
              </a:lnSpc>
              <a:buClr>
                <a:srgbClr val="AE418A"/>
              </a:buClr>
              <a:buSzPct val="100000"/>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4-20 mA</a:t>
            </a:r>
          </a:p>
          <a:p>
            <a:pPr marL="342900" indent="-342900">
              <a:lnSpc>
                <a:spcPct val="150000"/>
              </a:lnSpc>
              <a:buClr>
                <a:srgbClr val="AE418A"/>
              </a:buClr>
              <a:buSzPct val="100000"/>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0-20 mA</a:t>
            </a:r>
          </a:p>
          <a:p>
            <a:pPr marL="342900" indent="-342900">
              <a:lnSpc>
                <a:spcPct val="150000"/>
              </a:lnSpc>
              <a:buClr>
                <a:srgbClr val="AE418A"/>
              </a:buClr>
              <a:buSzPct val="100000"/>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mV (DC)</a:t>
            </a:r>
          </a:p>
          <a:p>
            <a:pPr marL="285750" indent="-285750">
              <a:lnSpc>
                <a:spcPct val="150000"/>
              </a:lnSpc>
              <a:buSzPts val="1100"/>
              <a:buFont typeface="Wingdings" panose="05000000000000000000" pitchFamily="2" charset="2"/>
              <a:buChar char="q"/>
            </a:pPr>
            <a:endParaRPr lang="en-US" sz="2000" dirty="0">
              <a:latin typeface="+mn-lt"/>
            </a:endParaRPr>
          </a:p>
          <a:p>
            <a:pPr marL="342900" indent="-342900">
              <a:lnSpc>
                <a:spcPct val="150000"/>
              </a:lnSpc>
              <a:buClr>
                <a:srgbClr val="AE418A"/>
              </a:buClr>
              <a:buSzPct val="100000"/>
              <a:buFont typeface="Wingdings" panose="05000000000000000000" pitchFamily="2" charset="2"/>
              <a:buChar char="§"/>
            </a:pPr>
            <a:endParaRPr lang="en-US" sz="1800" b="1" dirty="0">
              <a:solidFill>
                <a:schemeClr val="bg1"/>
              </a:solidFill>
              <a:latin typeface="Times New Roman" panose="02020603050405020304" pitchFamily="18" charset="0"/>
              <a:cs typeface="Times New Roman" panose="02020603050405020304" pitchFamily="18" charset="0"/>
            </a:endParaRPr>
          </a:p>
          <a:p>
            <a:pPr marL="342900" indent="-342900">
              <a:lnSpc>
                <a:spcPct val="150000"/>
              </a:lnSpc>
              <a:buClr>
                <a:srgbClr val="AE418A"/>
              </a:buClr>
              <a:buSzPct val="100000"/>
              <a:buFont typeface="Wingdings" panose="05000000000000000000" pitchFamily="2" charset="2"/>
              <a:buChar char="§"/>
            </a:pPr>
            <a:r>
              <a:rPr lang="en-US" sz="1800" b="1" dirty="0">
                <a:solidFill>
                  <a:schemeClr val="bg1"/>
                </a:solidFill>
                <a:latin typeface="Times New Roman" panose="02020603050405020304" pitchFamily="18" charset="0"/>
                <a:cs typeface="Times New Roman" panose="02020603050405020304" pitchFamily="18" charset="0"/>
              </a:rPr>
              <a:t>Pressure</a:t>
            </a:r>
          </a:p>
          <a:p>
            <a:pPr marL="342900" indent="-342900">
              <a:lnSpc>
                <a:spcPct val="150000"/>
              </a:lnSpc>
              <a:buClr>
                <a:srgbClr val="AE418A"/>
              </a:buClr>
              <a:buSzPct val="100000"/>
              <a:buFont typeface="Wingdings" panose="05000000000000000000" pitchFamily="2" charset="2"/>
              <a:buChar char="§"/>
            </a:pPr>
            <a:r>
              <a:rPr lang="en-US" sz="1800" b="1" dirty="0">
                <a:solidFill>
                  <a:schemeClr val="bg1"/>
                </a:solidFill>
                <a:latin typeface="Times New Roman" panose="02020603050405020304" pitchFamily="18" charset="0"/>
                <a:cs typeface="Times New Roman" panose="02020603050405020304" pitchFamily="18" charset="0"/>
              </a:rPr>
              <a:t>Temperature</a:t>
            </a:r>
          </a:p>
          <a:p>
            <a:pPr marL="342900" indent="-342900">
              <a:lnSpc>
                <a:spcPct val="150000"/>
              </a:lnSpc>
              <a:buClr>
                <a:srgbClr val="AE418A"/>
              </a:buClr>
              <a:buSzPct val="100000"/>
              <a:buFont typeface="Wingdings" panose="05000000000000000000" pitchFamily="2" charset="2"/>
              <a:buChar char="§"/>
            </a:pPr>
            <a:r>
              <a:rPr lang="en-US" sz="1800" b="1" dirty="0">
                <a:solidFill>
                  <a:schemeClr val="bg1"/>
                </a:solidFill>
                <a:latin typeface="Times New Roman" panose="02020603050405020304" pitchFamily="18" charset="0"/>
                <a:cs typeface="Times New Roman" panose="02020603050405020304" pitchFamily="18" charset="0"/>
              </a:rPr>
              <a:t>Level</a:t>
            </a:r>
          </a:p>
          <a:p>
            <a:pPr marL="342900" indent="-342900">
              <a:lnSpc>
                <a:spcPct val="150000"/>
              </a:lnSpc>
              <a:buClr>
                <a:srgbClr val="AE418A"/>
              </a:buClr>
              <a:buSzPct val="100000"/>
              <a:buFont typeface="Wingdings" panose="05000000000000000000" pitchFamily="2" charset="2"/>
              <a:buChar char="§"/>
            </a:pPr>
            <a:r>
              <a:rPr lang="en-US" sz="1800" b="1" dirty="0">
                <a:solidFill>
                  <a:schemeClr val="bg1"/>
                </a:solidFill>
                <a:latin typeface="Times New Roman" panose="02020603050405020304" pitchFamily="18" charset="0"/>
                <a:cs typeface="Times New Roman" panose="02020603050405020304" pitchFamily="18" charset="0"/>
              </a:rPr>
              <a:t>Flow</a:t>
            </a:r>
          </a:p>
          <a:p>
            <a:pPr marL="342900" indent="-342900">
              <a:lnSpc>
                <a:spcPct val="150000"/>
              </a:lnSpc>
              <a:buClr>
                <a:srgbClr val="AE418A"/>
              </a:buClr>
              <a:buSzPct val="100000"/>
              <a:buFont typeface="Wingdings" panose="05000000000000000000" pitchFamily="2" charset="2"/>
              <a:buChar char="§"/>
            </a:pPr>
            <a:r>
              <a:rPr lang="en-US" sz="1800" b="1" dirty="0">
                <a:solidFill>
                  <a:schemeClr val="bg1"/>
                </a:solidFill>
                <a:latin typeface="Times New Roman" panose="02020603050405020304" pitchFamily="18" charset="0"/>
                <a:cs typeface="Times New Roman" panose="02020603050405020304" pitchFamily="18" charset="0"/>
              </a:rPr>
              <a:t>Vibration</a:t>
            </a:r>
          </a:p>
          <a:p>
            <a:pPr marL="342900" indent="-342900">
              <a:lnSpc>
                <a:spcPct val="150000"/>
              </a:lnSpc>
              <a:buClr>
                <a:srgbClr val="AE418A"/>
              </a:buClr>
              <a:buSzPct val="100000"/>
              <a:buFont typeface="Wingdings" panose="05000000000000000000" pitchFamily="2" charset="2"/>
              <a:buChar char="§"/>
            </a:pPr>
            <a:r>
              <a:rPr lang="en-US" sz="1800" b="1" dirty="0">
                <a:solidFill>
                  <a:schemeClr val="bg1"/>
                </a:solidFill>
                <a:latin typeface="Times New Roman" panose="02020603050405020304" pitchFamily="18" charset="0"/>
                <a:cs typeface="Times New Roman" panose="02020603050405020304" pitchFamily="18" charset="0"/>
              </a:rPr>
              <a:t>Sound</a:t>
            </a:r>
          </a:p>
          <a:p>
            <a:pPr marL="342900" indent="-342900">
              <a:lnSpc>
                <a:spcPct val="150000"/>
              </a:lnSpc>
              <a:buClr>
                <a:srgbClr val="AE418A"/>
              </a:buClr>
              <a:buSzPct val="100000"/>
              <a:buFont typeface="Wingdings" panose="05000000000000000000" pitchFamily="2" charset="2"/>
              <a:buChar char="§"/>
            </a:pPr>
            <a:r>
              <a:rPr lang="en-US" sz="1800" b="1" dirty="0">
                <a:solidFill>
                  <a:schemeClr val="bg1"/>
                </a:solidFill>
                <a:latin typeface="Times New Roman" panose="02020603050405020304" pitchFamily="18" charset="0"/>
                <a:cs typeface="Times New Roman" panose="02020603050405020304" pitchFamily="18" charset="0"/>
              </a:rPr>
              <a:t>RPM</a:t>
            </a: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21265" r="44022"/>
          <a:stretch/>
        </p:blipFill>
        <p:spPr>
          <a:xfrm>
            <a:off x="993501" y="3476297"/>
            <a:ext cx="1730069" cy="2802121"/>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6624" y="3470791"/>
            <a:ext cx="1578522" cy="2807627"/>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8201" y="3470791"/>
            <a:ext cx="1575427" cy="2802122"/>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356795" y="6392743"/>
            <a:ext cx="1003480" cy="369332"/>
          </a:xfrm>
          <a:prstGeom prst="rect">
            <a:avLst/>
          </a:prstGeom>
          <a:solidFill>
            <a:srgbClr val="00206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chemeClr val="bg1"/>
                </a:solidFill>
              </a:rPr>
              <a:t>Pressure</a:t>
            </a:r>
            <a:endParaRPr lang="en-IN" b="1" dirty="0">
              <a:solidFill>
                <a:schemeClr val="bg1"/>
              </a:solidFill>
            </a:endParaRPr>
          </a:p>
        </p:txBody>
      </p:sp>
      <p:sp>
        <p:nvSpPr>
          <p:cNvPr id="19" name="TextBox 18"/>
          <p:cNvSpPr txBox="1"/>
          <p:nvPr/>
        </p:nvSpPr>
        <p:spPr>
          <a:xfrm>
            <a:off x="4098324" y="6392743"/>
            <a:ext cx="675121" cy="369332"/>
          </a:xfrm>
          <a:prstGeom prst="rect">
            <a:avLst/>
          </a:prstGeom>
          <a:solidFill>
            <a:srgbClr val="00206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chemeClr val="bg1"/>
                </a:solidFill>
              </a:rPr>
              <a:t>Level</a:t>
            </a:r>
            <a:endParaRPr lang="en-IN" b="1" dirty="0">
              <a:solidFill>
                <a:schemeClr val="bg1"/>
              </a:solidFill>
            </a:endParaRPr>
          </a:p>
        </p:txBody>
      </p:sp>
      <p:sp>
        <p:nvSpPr>
          <p:cNvPr id="27" name="TextBox 26"/>
          <p:cNvSpPr txBox="1"/>
          <p:nvPr/>
        </p:nvSpPr>
        <p:spPr>
          <a:xfrm>
            <a:off x="6399934" y="6392743"/>
            <a:ext cx="1071960" cy="369332"/>
          </a:xfrm>
          <a:prstGeom prst="rect">
            <a:avLst/>
          </a:prstGeom>
          <a:solidFill>
            <a:srgbClr val="00206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chemeClr val="bg1"/>
                </a:solidFill>
              </a:rPr>
              <a:t>Vibration</a:t>
            </a:r>
            <a:endParaRPr lang="en-IN" b="1" dirty="0">
              <a:solidFill>
                <a:schemeClr val="bg1"/>
              </a:solidFill>
            </a:endParaRPr>
          </a:p>
        </p:txBody>
      </p:sp>
      <p:sp>
        <p:nvSpPr>
          <p:cNvPr id="2" name="TextBox 1">
            <a:extLst>
              <a:ext uri="{FF2B5EF4-FFF2-40B4-BE49-F238E27FC236}">
                <a16:creationId xmlns:a16="http://schemas.microsoft.com/office/drawing/2014/main" id="{D0BE345B-FFCD-306C-6C3B-51948785A445}"/>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Analog  Data </a:t>
            </a:r>
            <a:r>
              <a:rPr lang="en-IN" sz="2400" b="1" dirty="0">
                <a:solidFill>
                  <a:srgbClr val="767171"/>
                </a:solidFill>
                <a:latin typeface="Myriad Pro"/>
                <a:ea typeface="Calibri" panose="020F0502020204030204" pitchFamily="34" charset="0"/>
                <a:cs typeface="Times New Roman" panose="02020603050405020304" pitchFamily="18" charset="0"/>
              </a:rPr>
              <a:t>Management</a:t>
            </a:r>
            <a:endParaRPr lang="en-IN" sz="1200" dirty="0">
              <a:effectLst/>
              <a:latin typeface="Myriad Pro"/>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5C72592-92FF-E83C-992B-914235F7BC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Tree>
    <p:extLst>
      <p:ext uri="{BB962C8B-B14F-4D97-AF65-F5344CB8AC3E}">
        <p14:creationId xmlns:p14="http://schemas.microsoft.com/office/powerpoint/2010/main" val="542647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64;p27"/>
          <p:cNvSpPr txBox="1">
            <a:spLocks/>
          </p:cNvSpPr>
          <p:nvPr/>
        </p:nvSpPr>
        <p:spPr>
          <a:xfrm flipH="1">
            <a:off x="698641" y="1738652"/>
            <a:ext cx="2793097" cy="33372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None/>
              <a:defRPr sz="11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1600"/>
              </a:spcBef>
              <a:spcAft>
                <a:spcPts val="160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9pPr>
          </a:lstStyle>
          <a:p>
            <a:pPr marL="342900" indent="-342900">
              <a:lnSpc>
                <a:spcPct val="100000"/>
              </a:lnSpc>
              <a:spcBef>
                <a:spcPts val="300"/>
              </a:spcBef>
              <a:spcAft>
                <a:spcPts val="300"/>
              </a:spcAft>
              <a:buClr>
                <a:srgbClr val="AE418A"/>
              </a:buClr>
              <a:buSzPct val="100000"/>
              <a:buFont typeface="Wingdings" panose="05000000000000000000" pitchFamily="2" charset="2"/>
              <a:buChar char="§"/>
            </a:pPr>
            <a:r>
              <a:rPr lang="en-US" sz="2000" b="1" dirty="0">
                <a:latin typeface="+mn-lt"/>
              </a:rPr>
              <a:t>Cloud</a:t>
            </a:r>
          </a:p>
          <a:p>
            <a:pPr marL="342900" indent="-342900">
              <a:lnSpc>
                <a:spcPct val="100000"/>
              </a:lnSpc>
              <a:spcBef>
                <a:spcPts val="300"/>
              </a:spcBef>
              <a:spcAft>
                <a:spcPts val="300"/>
              </a:spcAft>
              <a:buSzPts val="1100"/>
              <a:buFont typeface="+mj-lt"/>
              <a:buAutoNum type="arabicPeriod"/>
            </a:pPr>
            <a:r>
              <a:rPr lang="en-US" sz="2000" dirty="0">
                <a:latin typeface="+mn-lt"/>
              </a:rPr>
              <a:t>No maintenance</a:t>
            </a:r>
          </a:p>
          <a:p>
            <a:pPr marL="342900" indent="-342900">
              <a:lnSpc>
                <a:spcPct val="100000"/>
              </a:lnSpc>
              <a:spcBef>
                <a:spcPts val="300"/>
              </a:spcBef>
              <a:spcAft>
                <a:spcPts val="300"/>
              </a:spcAft>
              <a:buSzPts val="1100"/>
              <a:buFont typeface="+mj-lt"/>
              <a:buAutoNum type="arabicPeriod"/>
            </a:pPr>
            <a:r>
              <a:rPr lang="en-US" sz="2000" dirty="0">
                <a:latin typeface="+mn-lt"/>
              </a:rPr>
              <a:t>Highly scalable</a:t>
            </a:r>
          </a:p>
          <a:p>
            <a:pPr marL="342900" indent="-342900">
              <a:lnSpc>
                <a:spcPct val="100000"/>
              </a:lnSpc>
              <a:spcBef>
                <a:spcPts val="300"/>
              </a:spcBef>
              <a:spcAft>
                <a:spcPts val="300"/>
              </a:spcAft>
              <a:buSzPts val="1100"/>
              <a:buFont typeface="+mj-lt"/>
              <a:buAutoNum type="arabicPeriod"/>
            </a:pPr>
            <a:r>
              <a:rPr lang="en-US" sz="2000" dirty="0">
                <a:latin typeface="+mn-lt"/>
              </a:rPr>
              <a:t>No CAPEX, only OPEX</a:t>
            </a:r>
          </a:p>
          <a:p>
            <a:pPr marL="342900" indent="-342900">
              <a:lnSpc>
                <a:spcPct val="100000"/>
              </a:lnSpc>
              <a:spcBef>
                <a:spcPts val="300"/>
              </a:spcBef>
              <a:spcAft>
                <a:spcPts val="300"/>
              </a:spcAft>
              <a:buSzPts val="1100"/>
              <a:buFont typeface="+mj-lt"/>
              <a:buAutoNum type="arabicPeriod"/>
            </a:pPr>
            <a:r>
              <a:rPr lang="en-US" sz="2000" dirty="0">
                <a:latin typeface="+mn-lt"/>
              </a:rPr>
              <a:t>Rapid upgrades</a:t>
            </a:r>
          </a:p>
          <a:p>
            <a:pPr marL="342900" indent="-342900">
              <a:lnSpc>
                <a:spcPct val="100000"/>
              </a:lnSpc>
              <a:spcBef>
                <a:spcPts val="300"/>
              </a:spcBef>
              <a:spcAft>
                <a:spcPts val="300"/>
              </a:spcAft>
              <a:buSzPts val="1100"/>
              <a:buFont typeface="+mj-lt"/>
              <a:buAutoNum type="arabicPeriod"/>
            </a:pPr>
            <a:r>
              <a:rPr lang="en-US" sz="2000" dirty="0">
                <a:latin typeface="+mn-lt"/>
              </a:rPr>
              <a:t>Easy redundancy</a:t>
            </a:r>
          </a:p>
          <a:p>
            <a:pPr marL="342900" indent="-342900">
              <a:lnSpc>
                <a:spcPct val="100000"/>
              </a:lnSpc>
              <a:spcBef>
                <a:spcPts val="300"/>
              </a:spcBef>
              <a:spcAft>
                <a:spcPts val="300"/>
              </a:spcAft>
              <a:buSzPts val="1100"/>
              <a:buFont typeface="+mj-lt"/>
              <a:buAutoNum type="arabicPeriod"/>
            </a:pPr>
            <a:r>
              <a:rPr lang="en-US" sz="2000" dirty="0">
                <a:latin typeface="+mn-lt"/>
              </a:rPr>
              <a:t>Global leaders / plugins</a:t>
            </a:r>
          </a:p>
          <a:p>
            <a:pPr marL="0" indent="0">
              <a:lnSpc>
                <a:spcPct val="100000"/>
              </a:lnSpc>
              <a:spcBef>
                <a:spcPts val="300"/>
              </a:spcBef>
              <a:spcAft>
                <a:spcPts val="300"/>
              </a:spcAft>
              <a:buSzPts val="1100"/>
            </a:pPr>
            <a:endParaRPr lang="en-US" sz="2000" dirty="0">
              <a:latin typeface="+mn-lt"/>
            </a:endParaRPr>
          </a:p>
          <a:p>
            <a:pPr marL="342900" indent="-342900">
              <a:lnSpc>
                <a:spcPct val="100000"/>
              </a:lnSpc>
              <a:spcBef>
                <a:spcPts val="300"/>
              </a:spcBef>
              <a:spcAft>
                <a:spcPts val="300"/>
              </a:spcAft>
              <a:buSzPts val="1100"/>
              <a:buFont typeface="+mj-lt"/>
              <a:buAutoNum type="arabicPeriod"/>
            </a:pPr>
            <a:r>
              <a:rPr lang="en-US" sz="2000" dirty="0">
                <a:latin typeface="+mn-lt"/>
              </a:rPr>
              <a:t>Need global Access</a:t>
            </a:r>
          </a:p>
          <a:p>
            <a:pPr marL="342900" indent="-342900">
              <a:lnSpc>
                <a:spcPct val="100000"/>
              </a:lnSpc>
              <a:spcBef>
                <a:spcPts val="300"/>
              </a:spcBef>
              <a:spcAft>
                <a:spcPts val="300"/>
              </a:spcAft>
              <a:buSzPts val="1100"/>
              <a:buFont typeface="+mj-lt"/>
              <a:buAutoNum type="arabicPeriod"/>
            </a:pPr>
            <a:r>
              <a:rPr lang="en-US" sz="2000" dirty="0">
                <a:latin typeface="+mn-lt"/>
              </a:rPr>
              <a:t>In house / outsourced expert</a:t>
            </a:r>
          </a:p>
          <a:p>
            <a:pPr marL="342900" indent="-342900">
              <a:lnSpc>
                <a:spcPct val="100000"/>
              </a:lnSpc>
              <a:spcBef>
                <a:spcPts val="300"/>
              </a:spcBef>
              <a:spcAft>
                <a:spcPts val="300"/>
              </a:spcAft>
              <a:buSzPts val="1100"/>
              <a:buFont typeface="+mj-lt"/>
              <a:buAutoNum type="arabicPeriod"/>
            </a:pPr>
            <a:r>
              <a:rPr lang="en-US" sz="2000" dirty="0">
                <a:latin typeface="+mn-lt"/>
              </a:rPr>
              <a:t>Costly at scale</a:t>
            </a:r>
          </a:p>
        </p:txBody>
      </p:sp>
      <p:sp>
        <p:nvSpPr>
          <p:cNvPr id="7" name="Google Shape;164;p27"/>
          <p:cNvSpPr txBox="1">
            <a:spLocks/>
          </p:cNvSpPr>
          <p:nvPr/>
        </p:nvSpPr>
        <p:spPr>
          <a:xfrm flipH="1">
            <a:off x="6397493" y="1738652"/>
            <a:ext cx="4510667" cy="44302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None/>
              <a:defRPr sz="11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160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1600"/>
              </a:spcBef>
              <a:spcAft>
                <a:spcPts val="160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9pPr>
          </a:lstStyle>
          <a:p>
            <a:pPr marL="342900" indent="-342900">
              <a:lnSpc>
                <a:spcPct val="100000"/>
              </a:lnSpc>
              <a:spcBef>
                <a:spcPts val="300"/>
              </a:spcBef>
              <a:spcAft>
                <a:spcPts val="300"/>
              </a:spcAft>
              <a:buClr>
                <a:srgbClr val="AE418A"/>
              </a:buClr>
              <a:buSzPct val="100000"/>
              <a:buFont typeface="Wingdings" panose="05000000000000000000" pitchFamily="2" charset="2"/>
              <a:buChar char="§"/>
            </a:pPr>
            <a:r>
              <a:rPr lang="en-US" sz="2000" b="1" dirty="0">
                <a:latin typeface="+mn-lt"/>
              </a:rPr>
              <a:t>On Premise</a:t>
            </a:r>
          </a:p>
          <a:p>
            <a:pPr marL="342900" indent="-342900">
              <a:lnSpc>
                <a:spcPct val="100000"/>
              </a:lnSpc>
              <a:spcBef>
                <a:spcPts val="300"/>
              </a:spcBef>
              <a:spcAft>
                <a:spcPts val="300"/>
              </a:spcAft>
              <a:buSzPts val="1100"/>
              <a:buFont typeface="+mj-lt"/>
              <a:buAutoNum type="arabicPeriod"/>
            </a:pPr>
            <a:r>
              <a:rPr lang="en-US" sz="2000" dirty="0">
                <a:latin typeface="+mn-lt"/>
              </a:rPr>
              <a:t>Private Network</a:t>
            </a:r>
          </a:p>
          <a:p>
            <a:pPr marL="342900" indent="-342900">
              <a:lnSpc>
                <a:spcPct val="100000"/>
              </a:lnSpc>
              <a:spcBef>
                <a:spcPts val="300"/>
              </a:spcBef>
              <a:spcAft>
                <a:spcPts val="300"/>
              </a:spcAft>
              <a:buSzPts val="1100"/>
              <a:buFont typeface="+mj-lt"/>
              <a:buAutoNum type="arabicPeriod"/>
            </a:pPr>
            <a:r>
              <a:rPr lang="en-US" sz="2000" dirty="0">
                <a:latin typeface="+mn-lt"/>
              </a:rPr>
              <a:t>In house data</a:t>
            </a:r>
          </a:p>
          <a:p>
            <a:pPr marL="342900" indent="-342900">
              <a:lnSpc>
                <a:spcPct val="100000"/>
              </a:lnSpc>
              <a:spcBef>
                <a:spcPts val="300"/>
              </a:spcBef>
              <a:spcAft>
                <a:spcPts val="300"/>
              </a:spcAft>
              <a:buSzPts val="1100"/>
              <a:buFont typeface="+mj-lt"/>
              <a:buAutoNum type="arabicPeriod"/>
            </a:pPr>
            <a:r>
              <a:rPr lang="en-US" sz="2000" dirty="0">
                <a:latin typeface="+mn-lt"/>
              </a:rPr>
              <a:t>Limited access on internet</a:t>
            </a:r>
          </a:p>
          <a:p>
            <a:pPr marL="342900" indent="-342900">
              <a:lnSpc>
                <a:spcPct val="100000"/>
              </a:lnSpc>
              <a:spcBef>
                <a:spcPts val="300"/>
              </a:spcBef>
              <a:spcAft>
                <a:spcPts val="300"/>
              </a:spcAft>
              <a:buSzPts val="1100"/>
              <a:buFont typeface="+mj-lt"/>
              <a:buAutoNum type="arabicPeriod"/>
            </a:pPr>
            <a:r>
              <a:rPr lang="en-US" sz="2000" dirty="0">
                <a:latin typeface="+mn-lt"/>
              </a:rPr>
              <a:t>Limited OPEX</a:t>
            </a:r>
          </a:p>
          <a:p>
            <a:pPr marL="0" indent="0">
              <a:lnSpc>
                <a:spcPct val="100000"/>
              </a:lnSpc>
              <a:spcBef>
                <a:spcPts val="300"/>
              </a:spcBef>
              <a:spcAft>
                <a:spcPts val="300"/>
              </a:spcAft>
              <a:buSzPts val="1100"/>
            </a:pPr>
            <a:endParaRPr lang="en-US" sz="2000" dirty="0">
              <a:latin typeface="+mn-lt"/>
            </a:endParaRPr>
          </a:p>
          <a:p>
            <a:pPr marL="342900" indent="-342900">
              <a:lnSpc>
                <a:spcPct val="100000"/>
              </a:lnSpc>
              <a:spcBef>
                <a:spcPts val="300"/>
              </a:spcBef>
              <a:spcAft>
                <a:spcPts val="300"/>
              </a:spcAft>
              <a:buSzPts val="1100"/>
              <a:buFont typeface="+mj-lt"/>
              <a:buAutoNum type="arabicPeriod"/>
            </a:pPr>
            <a:r>
              <a:rPr lang="en-US" sz="2000" dirty="0">
                <a:latin typeface="+mn-lt"/>
              </a:rPr>
              <a:t>Costly CAPEX</a:t>
            </a:r>
          </a:p>
          <a:p>
            <a:pPr marL="342900" indent="-342900">
              <a:lnSpc>
                <a:spcPct val="100000"/>
              </a:lnSpc>
              <a:spcBef>
                <a:spcPts val="300"/>
              </a:spcBef>
              <a:spcAft>
                <a:spcPts val="300"/>
              </a:spcAft>
              <a:buSzPts val="1100"/>
              <a:buFont typeface="+mj-lt"/>
              <a:buAutoNum type="arabicPeriod"/>
            </a:pPr>
            <a:r>
              <a:rPr lang="en-US" sz="2000" dirty="0">
                <a:latin typeface="+mn-lt"/>
              </a:rPr>
              <a:t>In house / outsourced expert</a:t>
            </a:r>
          </a:p>
          <a:p>
            <a:pPr marL="342900" indent="-342900">
              <a:lnSpc>
                <a:spcPct val="100000"/>
              </a:lnSpc>
              <a:spcBef>
                <a:spcPts val="300"/>
              </a:spcBef>
              <a:spcAft>
                <a:spcPts val="300"/>
              </a:spcAft>
              <a:buSzPts val="1100"/>
              <a:buFont typeface="+mj-lt"/>
              <a:buAutoNum type="arabicPeriod"/>
            </a:pPr>
            <a:r>
              <a:rPr lang="en-US" sz="2000" dirty="0">
                <a:latin typeface="+mn-lt"/>
              </a:rPr>
              <a:t>Needs firewall</a:t>
            </a:r>
          </a:p>
          <a:p>
            <a:pPr marL="342900" indent="-342900">
              <a:lnSpc>
                <a:spcPct val="100000"/>
              </a:lnSpc>
              <a:spcBef>
                <a:spcPts val="300"/>
              </a:spcBef>
              <a:spcAft>
                <a:spcPts val="300"/>
              </a:spcAft>
              <a:buSzPts val="1100"/>
              <a:buFont typeface="+mj-lt"/>
              <a:buAutoNum type="arabicPeriod"/>
            </a:pPr>
            <a:r>
              <a:rPr lang="en-US" sz="2000" dirty="0">
                <a:latin typeface="+mn-lt"/>
              </a:rPr>
              <a:t>Needs redundant hardware</a:t>
            </a:r>
          </a:p>
          <a:p>
            <a:pPr marL="342900" indent="-342900">
              <a:lnSpc>
                <a:spcPct val="100000"/>
              </a:lnSpc>
              <a:spcBef>
                <a:spcPts val="300"/>
              </a:spcBef>
              <a:spcAft>
                <a:spcPts val="300"/>
              </a:spcAft>
              <a:buSzPts val="1100"/>
              <a:buFont typeface="+mj-lt"/>
              <a:buAutoNum type="arabicPeriod"/>
            </a:pPr>
            <a:r>
              <a:rPr lang="en-US" sz="2000" dirty="0">
                <a:latin typeface="+mn-lt"/>
              </a:rPr>
              <a:t>Too much data at scale</a:t>
            </a:r>
          </a:p>
        </p:txBody>
      </p:sp>
      <p:grpSp>
        <p:nvGrpSpPr>
          <p:cNvPr id="10" name="Group 9"/>
          <p:cNvGrpSpPr/>
          <p:nvPr/>
        </p:nvGrpSpPr>
        <p:grpSpPr>
          <a:xfrm rot="16200000">
            <a:off x="4507348" y="2693880"/>
            <a:ext cx="1011381" cy="400110"/>
            <a:chOff x="3888828" y="1513657"/>
            <a:chExt cx="1011381" cy="400110"/>
          </a:xfrm>
        </p:grpSpPr>
        <p:sp>
          <p:nvSpPr>
            <p:cNvPr id="11" name="Oval 10"/>
            <p:cNvSpPr/>
            <p:nvPr/>
          </p:nvSpPr>
          <p:spPr>
            <a:xfrm>
              <a:off x="3888828" y="1576551"/>
              <a:ext cx="274320" cy="2743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2" name="TextBox 11"/>
            <p:cNvSpPr txBox="1"/>
            <p:nvPr/>
          </p:nvSpPr>
          <p:spPr>
            <a:xfrm>
              <a:off x="4250608" y="1513657"/>
              <a:ext cx="649601" cy="400110"/>
            </a:xfrm>
            <a:prstGeom prst="rect">
              <a:avLst/>
            </a:prstGeom>
            <a:noFill/>
          </p:spPr>
          <p:txBody>
            <a:bodyPr wrap="none" rtlCol="0">
              <a:spAutoFit/>
            </a:bodyPr>
            <a:lstStyle/>
            <a:p>
              <a:r>
                <a:rPr lang="en-US" sz="2000" b="1" dirty="0"/>
                <a:t>Pros</a:t>
              </a:r>
            </a:p>
          </p:txBody>
        </p:sp>
      </p:grpSp>
      <p:grpSp>
        <p:nvGrpSpPr>
          <p:cNvPr id="13" name="Group 12"/>
          <p:cNvGrpSpPr/>
          <p:nvPr/>
        </p:nvGrpSpPr>
        <p:grpSpPr>
          <a:xfrm rot="16200000">
            <a:off x="4507157" y="5154249"/>
            <a:ext cx="1061041" cy="400110"/>
            <a:chOff x="3888828" y="1513657"/>
            <a:chExt cx="1061041" cy="400110"/>
          </a:xfrm>
        </p:grpSpPr>
        <p:sp>
          <p:nvSpPr>
            <p:cNvPr id="14" name="Oval 13"/>
            <p:cNvSpPr/>
            <p:nvPr/>
          </p:nvSpPr>
          <p:spPr>
            <a:xfrm>
              <a:off x="3888828" y="1576551"/>
              <a:ext cx="274320" cy="2743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5" name="TextBox 14"/>
            <p:cNvSpPr txBox="1"/>
            <p:nvPr/>
          </p:nvSpPr>
          <p:spPr>
            <a:xfrm>
              <a:off x="4250639" y="1513657"/>
              <a:ext cx="699230" cy="400110"/>
            </a:xfrm>
            <a:prstGeom prst="rect">
              <a:avLst/>
            </a:prstGeom>
            <a:noFill/>
          </p:spPr>
          <p:txBody>
            <a:bodyPr wrap="none" rtlCol="0">
              <a:spAutoFit/>
            </a:bodyPr>
            <a:lstStyle/>
            <a:p>
              <a:r>
                <a:rPr lang="en-US" sz="2000" b="1" dirty="0"/>
                <a:t>Cons</a:t>
              </a:r>
            </a:p>
          </p:txBody>
        </p:sp>
      </p:grpSp>
      <p:sp>
        <p:nvSpPr>
          <p:cNvPr id="2" name="TextBox 1">
            <a:extLst>
              <a:ext uri="{FF2B5EF4-FFF2-40B4-BE49-F238E27FC236}">
                <a16:creationId xmlns:a16="http://schemas.microsoft.com/office/drawing/2014/main" id="{D214B38F-8FD0-CE94-A70B-A02126E4DC63}"/>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Cloud &amp; </a:t>
            </a:r>
            <a:r>
              <a:rPr lang="en-IN" sz="2400" b="1" dirty="0">
                <a:solidFill>
                  <a:srgbClr val="767171"/>
                </a:solidFill>
                <a:effectLst/>
                <a:latin typeface="Myriad Pro"/>
                <a:ea typeface="Calibri" panose="020F0502020204030204" pitchFamily="34" charset="0"/>
                <a:cs typeface="Times New Roman" panose="02020603050405020304" pitchFamily="18" charset="0"/>
              </a:rPr>
              <a:t>On-Premises</a:t>
            </a:r>
            <a:endParaRPr lang="en-IN" sz="1200" dirty="0">
              <a:effectLst/>
              <a:latin typeface="Myriad Pro"/>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92C19BA-C915-56E4-A7F8-FA8892BF83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5" name="Graphic 4" descr="Checkmark with solid fill">
            <a:extLst>
              <a:ext uri="{FF2B5EF4-FFF2-40B4-BE49-F238E27FC236}">
                <a16:creationId xmlns:a16="http://schemas.microsoft.com/office/drawing/2014/main" id="{58CA3205-762F-71FA-43F0-19EB188E85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2826" y="1380536"/>
            <a:ext cx="914400" cy="914400"/>
          </a:xfrm>
          <a:prstGeom prst="rect">
            <a:avLst/>
          </a:prstGeom>
        </p:spPr>
      </p:pic>
      <p:pic>
        <p:nvPicPr>
          <p:cNvPr id="9" name="Graphic 8" descr="Close with solid fill">
            <a:extLst>
              <a:ext uri="{FF2B5EF4-FFF2-40B4-BE49-F238E27FC236}">
                <a16:creationId xmlns:a16="http://schemas.microsoft.com/office/drawing/2014/main" id="{427394D2-48BE-FA8A-62DF-742D1AE57E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3698" y="1380536"/>
            <a:ext cx="914400" cy="914400"/>
          </a:xfrm>
          <a:prstGeom prst="rect">
            <a:avLst/>
          </a:prstGeom>
        </p:spPr>
      </p:pic>
    </p:spTree>
    <p:extLst>
      <p:ext uri="{BB962C8B-B14F-4D97-AF65-F5344CB8AC3E}">
        <p14:creationId xmlns:p14="http://schemas.microsoft.com/office/powerpoint/2010/main" val="426543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343891" y="1754909"/>
          <a:ext cx="9504218" cy="3840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C371EE4-1395-BC83-5C1C-977A34433D67}"/>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Report </a:t>
            </a:r>
            <a:r>
              <a:rPr lang="en-IN" sz="2400" b="1" dirty="0">
                <a:solidFill>
                  <a:srgbClr val="767171"/>
                </a:solidFill>
                <a:effectLst/>
                <a:latin typeface="Myriad Pro"/>
                <a:ea typeface="Calibri" panose="020F0502020204030204" pitchFamily="34" charset="0"/>
                <a:cs typeface="Times New Roman" panose="02020603050405020304" pitchFamily="18" charset="0"/>
              </a:rPr>
              <a:t>Management</a:t>
            </a:r>
            <a:endParaRPr lang="en-IN" sz="1200" dirty="0">
              <a:effectLst/>
              <a:latin typeface="Myriad Pro"/>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6418786-1C98-7A07-8A64-393C79922B1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Tree>
    <p:extLst>
      <p:ext uri="{BB962C8B-B14F-4D97-AF65-F5344CB8AC3E}">
        <p14:creationId xmlns:p14="http://schemas.microsoft.com/office/powerpoint/2010/main" val="1432959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59BD7E-B117-80CD-24DB-623C809E0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76" y="1605657"/>
            <a:ext cx="11202955" cy="3999805"/>
          </a:xfrm>
          <a:prstGeom prst="rect">
            <a:avLst/>
          </a:prstGeom>
        </p:spPr>
      </p:pic>
      <p:sp>
        <p:nvSpPr>
          <p:cNvPr id="2" name="TextBox 1">
            <a:extLst>
              <a:ext uri="{FF2B5EF4-FFF2-40B4-BE49-F238E27FC236}">
                <a16:creationId xmlns:a16="http://schemas.microsoft.com/office/drawing/2014/main" id="{0C10F2A9-E7D2-1CAE-C5E5-21BD2919DB88}"/>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TV / </a:t>
            </a:r>
            <a:r>
              <a:rPr lang="en-IN" sz="2400" b="1" dirty="0">
                <a:solidFill>
                  <a:srgbClr val="767171"/>
                </a:solidFill>
                <a:effectLst/>
                <a:latin typeface="Myriad Pro"/>
                <a:ea typeface="Calibri" panose="020F0502020204030204" pitchFamily="34" charset="0"/>
                <a:cs typeface="Times New Roman" panose="02020603050405020304" pitchFamily="18" charset="0"/>
              </a:rPr>
              <a:t>Monitor View</a:t>
            </a:r>
            <a:endParaRPr lang="en-IN" sz="1200" dirty="0">
              <a:effectLst/>
              <a:latin typeface="Myriad Pro"/>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9C70F23-04A1-C9FB-5766-717035A77D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8" name="Picture 7">
            <a:extLst>
              <a:ext uri="{FF2B5EF4-FFF2-40B4-BE49-F238E27FC236}">
                <a16:creationId xmlns:a16="http://schemas.microsoft.com/office/drawing/2014/main" id="{093FDCCD-D61B-BF90-6BFA-359E0191B6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83" y="1633650"/>
            <a:ext cx="878020" cy="224826"/>
          </a:xfrm>
          <a:prstGeom prst="rect">
            <a:avLst/>
          </a:prstGeom>
          <a:noFill/>
          <a:ln>
            <a:noFill/>
          </a:ln>
        </p:spPr>
      </p:pic>
    </p:spTree>
    <p:extLst>
      <p:ext uri="{BB962C8B-B14F-4D97-AF65-F5344CB8AC3E}">
        <p14:creationId xmlns:p14="http://schemas.microsoft.com/office/powerpoint/2010/main" val="1683042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F2B81-5C68-EE68-1023-6B1C899888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2364" y="3583334"/>
            <a:ext cx="5020533" cy="2816206"/>
          </a:xfrm>
          <a:prstGeom prst="rect">
            <a:avLst/>
          </a:prstGeom>
        </p:spPr>
      </p:pic>
      <p:sp>
        <p:nvSpPr>
          <p:cNvPr id="35" name="Rectangle 34">
            <a:extLst>
              <a:ext uri="{FF2B5EF4-FFF2-40B4-BE49-F238E27FC236}">
                <a16:creationId xmlns:a16="http://schemas.microsoft.com/office/drawing/2014/main" id="{45CC82CF-B1CD-AA48-C44C-D5E083712D99}"/>
              </a:ext>
            </a:extLst>
          </p:cNvPr>
          <p:cNvSpPr/>
          <p:nvPr/>
        </p:nvSpPr>
        <p:spPr>
          <a:xfrm>
            <a:off x="0" y="6399540"/>
            <a:ext cx="12192000" cy="458460"/>
          </a:xfrm>
          <a:prstGeom prst="rect">
            <a:avLst/>
          </a:prstGeom>
          <a:solidFill>
            <a:srgbClr val="51A8B1"/>
          </a:solidFill>
          <a:ln>
            <a:solidFill>
              <a:srgbClr val="51A8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latin typeface="Times New Roman" panose="02020603050405020304" pitchFamily="18" charset="0"/>
                <a:cs typeface="Times New Roman" panose="02020603050405020304" pitchFamily="18" charset="0"/>
              </a:rPr>
              <a:t>www.sigmatoolings.com | www.sigmatiz.com |  www.shashithete.com </a:t>
            </a:r>
            <a:endParaRPr lang="en-IN" sz="1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67B0FBE-2204-FCB0-16AA-67ED4D9A585F}"/>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51A8B1"/>
                </a:solidFill>
                <a:latin typeface="Myriad Pro"/>
                <a:ea typeface="Calibri" panose="020F0502020204030204" pitchFamily="34" charset="0"/>
                <a:cs typeface="Times New Roman" panose="02020603050405020304" pitchFamily="18" charset="0"/>
              </a:rPr>
              <a:t>About </a:t>
            </a:r>
            <a:r>
              <a:rPr lang="en-IN" sz="2400" b="1" dirty="0">
                <a:solidFill>
                  <a:srgbClr val="767171"/>
                </a:solidFill>
                <a:effectLst/>
                <a:latin typeface="Myriad Pro"/>
                <a:ea typeface="Calibri" panose="020F0502020204030204" pitchFamily="34" charset="0"/>
                <a:cs typeface="Times New Roman" panose="02020603050405020304" pitchFamily="18" charset="0"/>
              </a:rPr>
              <a:t>Me</a:t>
            </a:r>
            <a:endParaRPr lang="en-IN" sz="1200" dirty="0">
              <a:effectLst/>
              <a:latin typeface="Myriad Pro"/>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7046A98-20A5-4AAB-F794-B8638CE174BB}"/>
              </a:ext>
            </a:extLst>
          </p:cNvPr>
          <p:cNvSpPr txBox="1"/>
          <p:nvPr/>
        </p:nvSpPr>
        <p:spPr>
          <a:xfrm>
            <a:off x="417545" y="1143243"/>
            <a:ext cx="6916315" cy="4428392"/>
          </a:xfrm>
          <a:prstGeom prst="rect">
            <a:avLst/>
          </a:prstGeom>
          <a:noFill/>
        </p:spPr>
        <p:txBody>
          <a:bodyPr wrap="square">
            <a:spAutoFit/>
          </a:bodyPr>
          <a:lstStyle/>
          <a:p>
            <a:pPr marL="285750" indent="-285750">
              <a:lnSpc>
                <a:spcPct val="150000"/>
              </a:lnSpc>
              <a:spcBef>
                <a:spcPts val="200"/>
              </a:spcBef>
              <a:buClr>
                <a:srgbClr val="51A8B1"/>
              </a:buClr>
              <a:buFont typeface="Wingdings" panose="05000000000000000000" pitchFamily="2" charset="2"/>
              <a:buChar char="§"/>
            </a:pPr>
            <a:r>
              <a:rPr lang="en-US" dirty="0">
                <a:solidFill>
                  <a:schemeClr val="tx1">
                    <a:lumMod val="95000"/>
                    <a:lumOff val="5000"/>
                  </a:schemeClr>
                </a:solidFill>
                <a:latin typeface="Times New Roman" panose="02020603050405020304" pitchFamily="18" charset="0"/>
                <a:ea typeface="Open Sans" panose="020B0606030504020204" pitchFamily="34" charset="0"/>
                <a:cs typeface="Times New Roman" panose="02020603050405020304" pitchFamily="18" charset="0"/>
              </a:rPr>
              <a:t>Founder and Managing Director  </a:t>
            </a:r>
          </a:p>
          <a:p>
            <a:pPr marL="800100" lvl="1" indent="-342900">
              <a:lnSpc>
                <a:spcPct val="150000"/>
              </a:lnSpc>
              <a:spcBef>
                <a:spcPts val="200"/>
              </a:spcBef>
              <a:buClr>
                <a:srgbClr val="51A8B1"/>
              </a:buClr>
              <a:buFont typeface="+mj-lt"/>
              <a:buAutoNum type="arabicPeriod"/>
            </a:pPr>
            <a:r>
              <a:rPr lang="en-US" dirty="0">
                <a:solidFill>
                  <a:schemeClr val="tx1">
                    <a:lumMod val="95000"/>
                    <a:lumOff val="5000"/>
                  </a:schemeClr>
                </a:solidFill>
                <a:latin typeface="Times New Roman" panose="02020603050405020304" pitchFamily="18" charset="0"/>
                <a:ea typeface="Open Sans" panose="020B0606030504020204" pitchFamily="34" charset="0"/>
                <a:cs typeface="Times New Roman" panose="02020603050405020304" pitchFamily="18" charset="0"/>
              </a:rPr>
              <a:t>Sigma Toolings India Pvt Ltd</a:t>
            </a:r>
          </a:p>
          <a:p>
            <a:pPr marL="800100" lvl="1" indent="-342900">
              <a:lnSpc>
                <a:spcPct val="150000"/>
              </a:lnSpc>
              <a:spcBef>
                <a:spcPts val="200"/>
              </a:spcBef>
              <a:buClr>
                <a:srgbClr val="51A8B1"/>
              </a:buClr>
              <a:buFont typeface="+mj-lt"/>
              <a:buAutoNum type="arabicPeriod"/>
            </a:pPr>
            <a:r>
              <a:rPr lang="en-US" dirty="0">
                <a:solidFill>
                  <a:schemeClr val="tx1">
                    <a:lumMod val="95000"/>
                    <a:lumOff val="5000"/>
                  </a:schemeClr>
                </a:solidFill>
                <a:latin typeface="Times New Roman" panose="02020603050405020304" pitchFamily="18" charset="0"/>
                <a:ea typeface="Open Sans" panose="020B0606030504020204" pitchFamily="34" charset="0"/>
                <a:cs typeface="Times New Roman" panose="02020603050405020304" pitchFamily="18" charset="0"/>
              </a:rPr>
              <a:t>InnovationTech Synergies India Pvt ltd</a:t>
            </a:r>
          </a:p>
          <a:p>
            <a:pPr marL="285750" indent="-285750">
              <a:lnSpc>
                <a:spcPct val="150000"/>
              </a:lnSpc>
              <a:spcBef>
                <a:spcPts val="200"/>
              </a:spcBef>
              <a:buClr>
                <a:srgbClr val="51A8B1"/>
              </a:buClr>
              <a:buFont typeface="Wingdings" panose="05000000000000000000" pitchFamily="2" charset="2"/>
              <a:buChar char="§"/>
            </a:pPr>
            <a:r>
              <a:rPr lang="en-US" dirty="0">
                <a:solidFill>
                  <a:schemeClr val="tx1">
                    <a:lumMod val="95000"/>
                    <a:lumOff val="5000"/>
                  </a:schemeClr>
                </a:solidFill>
                <a:latin typeface="Times New Roman" panose="02020603050405020304" pitchFamily="18" charset="0"/>
                <a:ea typeface="Open Sans" panose="020B0606030504020204" pitchFamily="34" charset="0"/>
                <a:cs typeface="Times New Roman" panose="02020603050405020304" pitchFamily="18" charset="0"/>
              </a:rPr>
              <a:t>Board of Director :  InnovationTech Ltd </a:t>
            </a:r>
            <a:r>
              <a:rPr lang="en-IN" dirty="0">
                <a:latin typeface="Times New Roman" panose="02020603050405020304" pitchFamily="18" charset="0"/>
                <a:cs typeface="Times New Roman" panose="02020603050405020304" pitchFamily="18" charset="0"/>
              </a:rPr>
              <a:t>Bulgaria</a:t>
            </a:r>
            <a:endParaRPr lang="en-US" dirty="0">
              <a:solidFill>
                <a:schemeClr val="tx1">
                  <a:lumMod val="95000"/>
                  <a:lumOff val="5000"/>
                </a:schemeClr>
              </a:solidFill>
              <a:latin typeface="Times New Roman" panose="02020603050405020304" pitchFamily="18" charset="0"/>
              <a:ea typeface="Open Sans" panose="020B0606030504020204" pitchFamily="34" charset="0"/>
              <a:cs typeface="Times New Roman" panose="02020603050405020304" pitchFamily="18" charset="0"/>
            </a:endParaRPr>
          </a:p>
          <a:p>
            <a:pPr marL="285750" indent="-285750">
              <a:lnSpc>
                <a:spcPct val="150000"/>
              </a:lnSpc>
              <a:spcBef>
                <a:spcPts val="200"/>
              </a:spcBef>
              <a:buClr>
                <a:srgbClr val="51A8B1"/>
              </a:buClr>
              <a:buFont typeface="Wingdings" panose="05000000000000000000" pitchFamily="2" charset="2"/>
              <a:buChar char="§"/>
            </a:pPr>
            <a:r>
              <a:rPr lang="en-US" dirty="0">
                <a:solidFill>
                  <a:schemeClr val="tx1">
                    <a:lumMod val="95000"/>
                    <a:lumOff val="5000"/>
                  </a:schemeClr>
                </a:solidFill>
                <a:latin typeface="Times New Roman" panose="02020603050405020304" pitchFamily="18" charset="0"/>
                <a:ea typeface="Open Sans" panose="020B0606030504020204" pitchFamily="34" charset="0"/>
                <a:cs typeface="Times New Roman" panose="02020603050405020304" pitchFamily="18" charset="0"/>
              </a:rPr>
              <a:t>Smart Factory Leader </a:t>
            </a:r>
          </a:p>
          <a:p>
            <a:pPr marL="285750" indent="-285750">
              <a:lnSpc>
                <a:spcPct val="150000"/>
              </a:lnSpc>
              <a:spcBef>
                <a:spcPts val="200"/>
              </a:spcBef>
              <a:buClr>
                <a:srgbClr val="51A8B1"/>
              </a:buClr>
              <a:buFont typeface="Wingdings" panose="05000000000000000000" pitchFamily="2" charset="2"/>
              <a:buChar char="§"/>
            </a:pPr>
            <a:r>
              <a:rPr lang="en-US" dirty="0">
                <a:solidFill>
                  <a:schemeClr val="tx1">
                    <a:lumMod val="95000"/>
                    <a:lumOff val="5000"/>
                  </a:schemeClr>
                </a:solidFill>
                <a:latin typeface="Times New Roman" panose="02020603050405020304" pitchFamily="18" charset="0"/>
                <a:ea typeface="Open Sans" panose="020B0606030504020204" pitchFamily="34" charset="0"/>
                <a:cs typeface="Times New Roman" panose="02020603050405020304" pitchFamily="18" charset="0"/>
              </a:rPr>
              <a:t>Mentoring Over 90 Companies-TLC</a:t>
            </a:r>
          </a:p>
          <a:p>
            <a:pPr marL="285750" indent="-285750">
              <a:lnSpc>
                <a:spcPct val="150000"/>
              </a:lnSpc>
              <a:spcBef>
                <a:spcPts val="200"/>
              </a:spcBef>
              <a:buClr>
                <a:srgbClr val="51A8B1"/>
              </a:buClr>
              <a:buFont typeface="Wingdings" panose="05000000000000000000" pitchFamily="2" charset="2"/>
              <a:buChar char="§"/>
            </a:pPr>
            <a:r>
              <a:rPr lang="en-US" dirty="0">
                <a:solidFill>
                  <a:schemeClr val="tx1">
                    <a:lumMod val="95000"/>
                    <a:lumOff val="5000"/>
                  </a:schemeClr>
                </a:solidFill>
                <a:latin typeface="Times New Roman" panose="02020603050405020304" pitchFamily="18" charset="0"/>
                <a:ea typeface="Open Sans" panose="020B0606030504020204" pitchFamily="34" charset="0"/>
                <a:cs typeface="Times New Roman" panose="02020603050405020304" pitchFamily="18" charset="0"/>
              </a:rPr>
              <a:t>Iyengar Yoga Practitioner </a:t>
            </a:r>
          </a:p>
          <a:p>
            <a:pPr marL="285750" indent="-285750">
              <a:lnSpc>
                <a:spcPct val="150000"/>
              </a:lnSpc>
              <a:spcBef>
                <a:spcPts val="200"/>
              </a:spcBef>
              <a:buClr>
                <a:srgbClr val="51A8B1"/>
              </a:buClr>
              <a:buFont typeface="Wingdings" panose="05000000000000000000" pitchFamily="2" charset="2"/>
              <a:buChar char="§"/>
            </a:pPr>
            <a:r>
              <a:rPr lang="en-US" dirty="0">
                <a:solidFill>
                  <a:schemeClr val="tx1">
                    <a:lumMod val="95000"/>
                    <a:lumOff val="5000"/>
                  </a:schemeClr>
                </a:solidFill>
                <a:latin typeface="Times New Roman" panose="02020603050405020304" pitchFamily="18" charset="0"/>
                <a:ea typeface="Open Sans" panose="020B0606030504020204" pitchFamily="34" charset="0"/>
                <a:cs typeface="Times New Roman" panose="02020603050405020304" pitchFamily="18" charset="0"/>
              </a:rPr>
              <a:t>Value-driven, forward-thinking leader</a:t>
            </a:r>
          </a:p>
          <a:p>
            <a:pPr marL="285750" indent="-285750">
              <a:lnSpc>
                <a:spcPct val="150000"/>
              </a:lnSpc>
              <a:spcBef>
                <a:spcPts val="200"/>
              </a:spcBef>
              <a:buClr>
                <a:srgbClr val="51A8B1"/>
              </a:buClr>
              <a:buFont typeface="Wingdings" panose="05000000000000000000" pitchFamily="2" charset="2"/>
              <a:buChar char="§"/>
            </a:pPr>
            <a:r>
              <a:rPr lang="en-US" dirty="0">
                <a:solidFill>
                  <a:schemeClr val="tx1">
                    <a:lumMod val="95000"/>
                    <a:lumOff val="5000"/>
                  </a:schemeClr>
                </a:solidFill>
                <a:latin typeface="Times New Roman" panose="02020603050405020304" pitchFamily="18" charset="0"/>
                <a:ea typeface="Open Sans" panose="020B0606030504020204" pitchFamily="34" charset="0"/>
                <a:cs typeface="Times New Roman" panose="02020603050405020304" pitchFamily="18" charset="0"/>
              </a:rPr>
              <a:t>Author of the Book: Smart Factory  </a:t>
            </a:r>
          </a:p>
          <a:p>
            <a:pPr marL="285750" indent="-285750">
              <a:lnSpc>
                <a:spcPct val="150000"/>
              </a:lnSpc>
              <a:spcBef>
                <a:spcPts val="200"/>
              </a:spcBef>
              <a:buClr>
                <a:srgbClr val="51A8B1"/>
              </a:buClr>
              <a:buFont typeface="Wingdings" panose="05000000000000000000" pitchFamily="2" charset="2"/>
              <a:buChar char="§"/>
            </a:pPr>
            <a:endParaRPr lang="en-US" dirty="0">
              <a:solidFill>
                <a:schemeClr val="tx1">
                  <a:lumMod val="95000"/>
                  <a:lumOff val="5000"/>
                </a:schemeClr>
              </a:solidFill>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41" name="Picture 40">
            <a:extLst>
              <a:ext uri="{FF2B5EF4-FFF2-40B4-BE49-F238E27FC236}">
                <a16:creationId xmlns:a16="http://schemas.microsoft.com/office/drawing/2014/main" id="{BEB32F69-7E64-F448-528E-AB33C60EB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4036" y="0"/>
            <a:ext cx="1977964" cy="705886"/>
          </a:xfrm>
          <a:prstGeom prst="rect">
            <a:avLst/>
          </a:prstGeom>
        </p:spPr>
      </p:pic>
      <p:pic>
        <p:nvPicPr>
          <p:cNvPr id="42" name="Picture 41">
            <a:extLst>
              <a:ext uri="{FF2B5EF4-FFF2-40B4-BE49-F238E27FC236}">
                <a16:creationId xmlns:a16="http://schemas.microsoft.com/office/drawing/2014/main" id="{BBE4FB46-5E11-2F93-1B0C-CD37A547228C}"/>
              </a:ext>
            </a:extLst>
          </p:cNvPr>
          <p:cNvPicPr>
            <a:picLocks noChangeAspect="1"/>
          </p:cNvPicPr>
          <p:nvPr/>
        </p:nvPicPr>
        <p:blipFill>
          <a:blip r:embed="rId4"/>
          <a:stretch>
            <a:fillRect/>
          </a:stretch>
        </p:blipFill>
        <p:spPr>
          <a:xfrm>
            <a:off x="6612338" y="4597237"/>
            <a:ext cx="1443043" cy="1948795"/>
          </a:xfrm>
          <a:prstGeom prst="rect">
            <a:avLst/>
          </a:prstGeom>
        </p:spPr>
      </p:pic>
      <p:pic>
        <p:nvPicPr>
          <p:cNvPr id="2" name="Picture 1">
            <a:extLst>
              <a:ext uri="{FF2B5EF4-FFF2-40B4-BE49-F238E27FC236}">
                <a16:creationId xmlns:a16="http://schemas.microsoft.com/office/drawing/2014/main" id="{E8407A35-0031-FA31-E355-9920D3932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958" y="4921812"/>
            <a:ext cx="1377179" cy="1936188"/>
          </a:xfrm>
          <a:prstGeom prst="rect">
            <a:avLst/>
          </a:prstGeom>
        </p:spPr>
      </p:pic>
    </p:spTree>
    <p:extLst>
      <p:ext uri="{BB962C8B-B14F-4D97-AF65-F5344CB8AC3E}">
        <p14:creationId xmlns:p14="http://schemas.microsoft.com/office/powerpoint/2010/main" val="422423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89962" y="1054992"/>
            <a:ext cx="5406666" cy="284583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772411" y="2667998"/>
            <a:ext cx="5387822" cy="246566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r="25429"/>
          <a:stretch/>
        </p:blipFill>
        <p:spPr>
          <a:xfrm>
            <a:off x="6289962" y="4037774"/>
            <a:ext cx="5406666" cy="2465663"/>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BB4DCD4D-544C-C2AC-FF39-EECB015F49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4" name="TextBox 3">
            <a:extLst>
              <a:ext uri="{FF2B5EF4-FFF2-40B4-BE49-F238E27FC236}">
                <a16:creationId xmlns:a16="http://schemas.microsoft.com/office/drawing/2014/main" id="{0B4A7884-C38D-865A-2B51-EAE30F881E9F}"/>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Dashboard</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latin typeface="Myriad Pro"/>
                <a:ea typeface="Calibri" panose="020F0502020204030204" pitchFamily="34" charset="0"/>
                <a:cs typeface="Times New Roman" panose="02020603050405020304" pitchFamily="18" charset="0"/>
              </a:rPr>
              <a:t>Overv</a:t>
            </a:r>
            <a:r>
              <a:rPr lang="en-IN" sz="2400" b="1" dirty="0">
                <a:solidFill>
                  <a:srgbClr val="767171"/>
                </a:solidFill>
                <a:effectLst/>
                <a:latin typeface="Myriad Pro"/>
                <a:ea typeface="Calibri" panose="020F0502020204030204" pitchFamily="34" charset="0"/>
                <a:cs typeface="Times New Roman" panose="02020603050405020304" pitchFamily="18" charset="0"/>
              </a:rPr>
              <a:t>iew</a:t>
            </a:r>
            <a:endParaRPr lang="en-IN" sz="1200" dirty="0">
              <a:effectLst/>
              <a:latin typeface="Myriad Pro"/>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E4C6B7C-E0D9-2D35-0810-F6F64F4A6A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8612" y="1159863"/>
            <a:ext cx="914025" cy="234045"/>
          </a:xfrm>
          <a:prstGeom prst="rect">
            <a:avLst/>
          </a:prstGeom>
          <a:noFill/>
          <a:ln>
            <a:noFill/>
          </a:ln>
        </p:spPr>
      </p:pic>
      <p:pic>
        <p:nvPicPr>
          <p:cNvPr id="6" name="Picture 5">
            <a:extLst>
              <a:ext uri="{FF2B5EF4-FFF2-40B4-BE49-F238E27FC236}">
                <a16:creationId xmlns:a16="http://schemas.microsoft.com/office/drawing/2014/main" id="{7E4C3838-CC27-1163-738E-2E1606328B2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1052" y="4128891"/>
            <a:ext cx="914025" cy="234045"/>
          </a:xfrm>
          <a:prstGeom prst="rect">
            <a:avLst/>
          </a:prstGeom>
          <a:noFill/>
          <a:ln>
            <a:noFill/>
          </a:ln>
        </p:spPr>
      </p:pic>
    </p:spTree>
    <p:extLst>
      <p:ext uri="{BB962C8B-B14F-4D97-AF65-F5344CB8AC3E}">
        <p14:creationId xmlns:p14="http://schemas.microsoft.com/office/powerpoint/2010/main" val="3055340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49504" y="1282091"/>
            <a:ext cx="5272555" cy="225887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1289277" y="2396364"/>
            <a:ext cx="5225822" cy="250993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6649505" y="3704253"/>
            <a:ext cx="5272555" cy="240409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7F4EF967-CFB3-FCB7-2FD6-CA70C64BE1BF}"/>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Data</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latin typeface="Myriad Pro"/>
                <a:ea typeface="Calibri" panose="020F0502020204030204" pitchFamily="34" charset="0"/>
                <a:cs typeface="Times New Roman" panose="02020603050405020304" pitchFamily="18" charset="0"/>
              </a:rPr>
              <a:t>Analysis</a:t>
            </a:r>
            <a:endParaRPr lang="en-IN" sz="1200" dirty="0">
              <a:effectLst/>
              <a:latin typeface="Myriad Pro"/>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7A30D9A-7093-76DA-35BE-0D9448A52B2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3" name="Picture 2">
            <a:extLst>
              <a:ext uri="{FF2B5EF4-FFF2-40B4-BE49-F238E27FC236}">
                <a16:creationId xmlns:a16="http://schemas.microsoft.com/office/drawing/2014/main" id="{822237DC-17D2-5F60-CF6A-5E20B71132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3216" y="1365136"/>
            <a:ext cx="914025" cy="234045"/>
          </a:xfrm>
          <a:prstGeom prst="rect">
            <a:avLst/>
          </a:prstGeom>
          <a:noFill/>
          <a:ln>
            <a:noFill/>
          </a:ln>
        </p:spPr>
      </p:pic>
      <p:pic>
        <p:nvPicPr>
          <p:cNvPr id="6" name="Picture 5">
            <a:extLst>
              <a:ext uri="{FF2B5EF4-FFF2-40B4-BE49-F238E27FC236}">
                <a16:creationId xmlns:a16="http://schemas.microsoft.com/office/drawing/2014/main" id="{96DD6D5E-6584-0FA5-146E-AC47C62A62B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3388" y="2472323"/>
            <a:ext cx="618555" cy="158387"/>
          </a:xfrm>
          <a:prstGeom prst="rect">
            <a:avLst/>
          </a:prstGeom>
          <a:noFill/>
          <a:ln>
            <a:noFill/>
          </a:ln>
        </p:spPr>
      </p:pic>
    </p:spTree>
    <p:extLst>
      <p:ext uri="{BB962C8B-B14F-4D97-AF65-F5344CB8AC3E}">
        <p14:creationId xmlns:p14="http://schemas.microsoft.com/office/powerpoint/2010/main" val="3452093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175362" y="1610292"/>
            <a:ext cx="4689122" cy="196756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1512664" y="1601643"/>
            <a:ext cx="5427425" cy="197621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1512663" y="3682999"/>
            <a:ext cx="5427425" cy="141137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2BF7ACD-D997-07CE-319C-99547C3951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8" name="TextBox 7">
            <a:extLst>
              <a:ext uri="{FF2B5EF4-FFF2-40B4-BE49-F238E27FC236}">
                <a16:creationId xmlns:a16="http://schemas.microsoft.com/office/drawing/2014/main" id="{308C9487-A6B0-6482-374D-15C763DEB3CD}"/>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Data</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latin typeface="Myriad Pro"/>
                <a:ea typeface="Calibri" panose="020F0502020204030204" pitchFamily="34" charset="0"/>
                <a:cs typeface="Times New Roman" panose="02020603050405020304" pitchFamily="18" charset="0"/>
              </a:rPr>
              <a:t>Analysis</a:t>
            </a:r>
            <a:endParaRPr lang="en-IN" sz="1200" dirty="0">
              <a:effectLst/>
              <a:latin typeface="Myriad Pro"/>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48B051B-4570-9790-4432-046B04414C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01167" y="1674348"/>
            <a:ext cx="736743" cy="188650"/>
          </a:xfrm>
          <a:prstGeom prst="rect">
            <a:avLst/>
          </a:prstGeom>
          <a:noFill/>
          <a:ln>
            <a:noFill/>
          </a:ln>
        </p:spPr>
      </p:pic>
      <p:pic>
        <p:nvPicPr>
          <p:cNvPr id="3" name="Picture 2">
            <a:extLst>
              <a:ext uri="{FF2B5EF4-FFF2-40B4-BE49-F238E27FC236}">
                <a16:creationId xmlns:a16="http://schemas.microsoft.com/office/drawing/2014/main" id="{6765797F-1AA4-0BF7-06FF-51DB190122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693010"/>
            <a:ext cx="736742" cy="188650"/>
          </a:xfrm>
          <a:prstGeom prst="rect">
            <a:avLst/>
          </a:prstGeom>
          <a:noFill/>
          <a:ln>
            <a:noFill/>
          </a:ln>
        </p:spPr>
      </p:pic>
      <p:pic>
        <p:nvPicPr>
          <p:cNvPr id="10" name="Picture 9">
            <a:extLst>
              <a:ext uri="{FF2B5EF4-FFF2-40B4-BE49-F238E27FC236}">
                <a16:creationId xmlns:a16="http://schemas.microsoft.com/office/drawing/2014/main" id="{BE48AD66-5AD3-8A43-96A9-5B3C96D033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5363" y="3682999"/>
            <a:ext cx="4689122" cy="2439080"/>
          </a:xfrm>
          <a:prstGeom prst="rect">
            <a:avLst/>
          </a:prstGeom>
        </p:spPr>
      </p:pic>
    </p:spTree>
    <p:extLst>
      <p:ext uri="{BB962C8B-B14F-4D97-AF65-F5344CB8AC3E}">
        <p14:creationId xmlns:p14="http://schemas.microsoft.com/office/powerpoint/2010/main" val="909958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90669" y="1875454"/>
            <a:ext cx="3636724" cy="390236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4999597" y="1875454"/>
            <a:ext cx="6945435" cy="471242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F4D7C01-B399-E9D1-F1D1-6BB2CCA4C623}"/>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Data</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latin typeface="Myriad Pro"/>
                <a:ea typeface="Calibri" panose="020F0502020204030204" pitchFamily="34" charset="0"/>
                <a:cs typeface="Times New Roman" panose="02020603050405020304" pitchFamily="18" charset="0"/>
              </a:rPr>
              <a:t>Analysis</a:t>
            </a:r>
            <a:endParaRPr lang="en-IN" sz="1200" dirty="0">
              <a:effectLst/>
              <a:latin typeface="Myriad Pro"/>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051E4D1-C9AE-3FBF-2329-5DD3C98CF1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2" name="Picture 1">
            <a:extLst>
              <a:ext uri="{FF2B5EF4-FFF2-40B4-BE49-F238E27FC236}">
                <a16:creationId xmlns:a16="http://schemas.microsoft.com/office/drawing/2014/main" id="{3D456EEF-FB1B-AA66-A4E6-92FCCFA71C3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8065" y="1911541"/>
            <a:ext cx="820718" cy="210153"/>
          </a:xfrm>
          <a:prstGeom prst="rect">
            <a:avLst/>
          </a:prstGeom>
          <a:noFill/>
          <a:ln>
            <a:noFill/>
          </a:ln>
        </p:spPr>
      </p:pic>
    </p:spTree>
    <p:extLst>
      <p:ext uri="{BB962C8B-B14F-4D97-AF65-F5344CB8AC3E}">
        <p14:creationId xmlns:p14="http://schemas.microsoft.com/office/powerpoint/2010/main" val="4282001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89546" y="1203649"/>
            <a:ext cx="8369464" cy="277119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3589545" y="4124161"/>
            <a:ext cx="4646402" cy="256938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7884" y="4124160"/>
            <a:ext cx="3571125" cy="256938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5D823B0-709E-44D1-4118-0A68E567C1E2}"/>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Data</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latin typeface="Myriad Pro"/>
                <a:ea typeface="Calibri" panose="020F0502020204030204" pitchFamily="34" charset="0"/>
                <a:cs typeface="Times New Roman" panose="02020603050405020304" pitchFamily="18" charset="0"/>
              </a:rPr>
              <a:t>Analysis</a:t>
            </a:r>
            <a:endParaRPr lang="en-IN" sz="1200" dirty="0">
              <a:effectLst/>
              <a:latin typeface="Myriad Pro"/>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44FAC3C-3E0A-31A8-DC62-313FF50F4D8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2" name="Picture 1">
            <a:extLst>
              <a:ext uri="{FF2B5EF4-FFF2-40B4-BE49-F238E27FC236}">
                <a16:creationId xmlns:a16="http://schemas.microsoft.com/office/drawing/2014/main" id="{F32FDFB2-CEAB-B692-BC57-F60C4B9722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5298" y="4211651"/>
            <a:ext cx="802058" cy="205375"/>
          </a:xfrm>
          <a:prstGeom prst="rect">
            <a:avLst/>
          </a:prstGeom>
          <a:noFill/>
          <a:ln>
            <a:noFill/>
          </a:ln>
        </p:spPr>
      </p:pic>
    </p:spTree>
    <p:extLst>
      <p:ext uri="{BB962C8B-B14F-4D97-AF65-F5344CB8AC3E}">
        <p14:creationId xmlns:p14="http://schemas.microsoft.com/office/powerpoint/2010/main" val="976651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040322" y="1222309"/>
            <a:ext cx="6750925" cy="193477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l="15265" b="55586"/>
          <a:stretch/>
        </p:blipFill>
        <p:spPr>
          <a:xfrm>
            <a:off x="5040322" y="3243712"/>
            <a:ext cx="6750925" cy="174217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1511560" y="2290936"/>
            <a:ext cx="3404579" cy="3534572"/>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5040322" y="5072514"/>
            <a:ext cx="6750925" cy="150598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B79801E-EC8D-A5CB-8CD5-ABABA68921B7}"/>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Job</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latin typeface="Myriad Pro"/>
                <a:ea typeface="Calibri" panose="020F0502020204030204" pitchFamily="34" charset="0"/>
                <a:cs typeface="Times New Roman" panose="02020603050405020304" pitchFamily="18" charset="0"/>
              </a:rPr>
              <a:t>Scheduling</a:t>
            </a:r>
            <a:endParaRPr lang="en-IN" sz="1200" dirty="0">
              <a:effectLst/>
              <a:latin typeface="Myriad Pro"/>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5F0AB4F-6F48-7F4B-7412-3A43B3E004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2" name="Picture 1">
            <a:extLst>
              <a:ext uri="{FF2B5EF4-FFF2-40B4-BE49-F238E27FC236}">
                <a16:creationId xmlns:a16="http://schemas.microsoft.com/office/drawing/2014/main" id="{FE84C2DD-7417-1526-1DB4-1FCEC7004EA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9240" y="1337145"/>
            <a:ext cx="914025" cy="234045"/>
          </a:xfrm>
          <a:prstGeom prst="rect">
            <a:avLst/>
          </a:prstGeom>
          <a:noFill/>
          <a:ln>
            <a:noFill/>
          </a:ln>
        </p:spPr>
      </p:pic>
    </p:spTree>
    <p:extLst>
      <p:ext uri="{BB962C8B-B14F-4D97-AF65-F5344CB8AC3E}">
        <p14:creationId xmlns:p14="http://schemas.microsoft.com/office/powerpoint/2010/main" val="322493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DA1C79-9685-3503-B49F-ABF48820D57D}"/>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Man-Machine</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effectLst/>
                <a:latin typeface="Myriad Pro"/>
                <a:ea typeface="Calibri" panose="020F0502020204030204" pitchFamily="34" charset="0"/>
                <a:cs typeface="Times New Roman" panose="02020603050405020304" pitchFamily="18" charset="0"/>
              </a:rPr>
              <a:t>R</a:t>
            </a:r>
            <a:r>
              <a:rPr lang="en-IN" sz="2400" b="1" dirty="0">
                <a:solidFill>
                  <a:srgbClr val="767171"/>
                </a:solidFill>
                <a:latin typeface="Myriad Pro"/>
                <a:ea typeface="Calibri" panose="020F0502020204030204" pitchFamily="34" charset="0"/>
                <a:cs typeface="Times New Roman" panose="02020603050405020304" pitchFamily="18" charset="0"/>
              </a:rPr>
              <a:t>eport</a:t>
            </a:r>
            <a:endParaRPr lang="en-IN" sz="1200" dirty="0">
              <a:effectLst/>
              <a:latin typeface="Myriad Pro"/>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1E7C307-610E-24F9-9E62-2F66F8D6DB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8" name="Picture 7">
            <a:extLst>
              <a:ext uri="{FF2B5EF4-FFF2-40B4-BE49-F238E27FC236}">
                <a16:creationId xmlns:a16="http://schemas.microsoft.com/office/drawing/2014/main" id="{D6F35149-8160-531B-F41F-BE060BF3D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446" y="1586204"/>
            <a:ext cx="11002911" cy="4955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9142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9216DB-1829-0FD4-9D16-86C1FD40C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46" y="1526670"/>
            <a:ext cx="4294414" cy="3278595"/>
          </a:xfrm>
          <a:prstGeom prst="rect">
            <a:avLst/>
          </a:prstGeom>
        </p:spPr>
      </p:pic>
      <p:sp>
        <p:nvSpPr>
          <p:cNvPr id="3" name="TextBox 2">
            <a:extLst>
              <a:ext uri="{FF2B5EF4-FFF2-40B4-BE49-F238E27FC236}">
                <a16:creationId xmlns:a16="http://schemas.microsoft.com/office/drawing/2014/main" id="{F912E1CC-B2E7-82EA-21ED-1100B8EC30E6}"/>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Downtime</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effectLst/>
                <a:latin typeface="Myriad Pro"/>
                <a:ea typeface="Calibri" panose="020F0502020204030204" pitchFamily="34" charset="0"/>
                <a:cs typeface="Times New Roman" panose="02020603050405020304" pitchFamily="18" charset="0"/>
              </a:rPr>
              <a:t>Analysis</a:t>
            </a:r>
            <a:endParaRPr lang="en-IN" sz="1200" dirty="0">
              <a:effectLst/>
              <a:latin typeface="Myriad Pro"/>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0077956-DA10-8FFE-D0C9-3FF81CADD0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2" name="Picture 1">
            <a:extLst>
              <a:ext uri="{FF2B5EF4-FFF2-40B4-BE49-F238E27FC236}">
                <a16:creationId xmlns:a16="http://schemas.microsoft.com/office/drawing/2014/main" id="{3F526E75-722C-4ECA-5E64-8049A1005E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4616" y="1732624"/>
            <a:ext cx="914025" cy="234045"/>
          </a:xfrm>
          <a:prstGeom prst="rect">
            <a:avLst/>
          </a:prstGeom>
          <a:noFill/>
          <a:ln>
            <a:noFill/>
          </a:ln>
        </p:spPr>
      </p:pic>
      <p:pic>
        <p:nvPicPr>
          <p:cNvPr id="9" name="Picture 8">
            <a:extLst>
              <a:ext uri="{FF2B5EF4-FFF2-40B4-BE49-F238E27FC236}">
                <a16:creationId xmlns:a16="http://schemas.microsoft.com/office/drawing/2014/main" id="{061B300A-7F24-428A-51D0-59D98090F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99" y="4805265"/>
            <a:ext cx="11355355" cy="2057400"/>
          </a:xfrm>
          <a:prstGeom prst="rect">
            <a:avLst/>
          </a:prstGeom>
        </p:spPr>
      </p:pic>
      <p:pic>
        <p:nvPicPr>
          <p:cNvPr id="11" name="Picture 10">
            <a:extLst>
              <a:ext uri="{FF2B5EF4-FFF2-40B4-BE49-F238E27FC236}">
                <a16:creationId xmlns:a16="http://schemas.microsoft.com/office/drawing/2014/main" id="{0ED2EBD6-0349-36F9-F33E-EF5B3AAA62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257" y="1526670"/>
            <a:ext cx="7170602" cy="3278595"/>
          </a:xfrm>
          <a:prstGeom prst="rect">
            <a:avLst/>
          </a:prstGeom>
        </p:spPr>
      </p:pic>
      <p:pic>
        <p:nvPicPr>
          <p:cNvPr id="12" name="Picture 11">
            <a:extLst>
              <a:ext uri="{FF2B5EF4-FFF2-40B4-BE49-F238E27FC236}">
                <a16:creationId xmlns:a16="http://schemas.microsoft.com/office/drawing/2014/main" id="{382A779C-0DF5-EF64-F99E-76D6D6AC8C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5918" y="1818690"/>
            <a:ext cx="914025" cy="234045"/>
          </a:xfrm>
          <a:prstGeom prst="rect">
            <a:avLst/>
          </a:prstGeom>
          <a:noFill/>
          <a:ln>
            <a:noFill/>
          </a:ln>
        </p:spPr>
      </p:pic>
    </p:spTree>
    <p:extLst>
      <p:ext uri="{BB962C8B-B14F-4D97-AF65-F5344CB8AC3E}">
        <p14:creationId xmlns:p14="http://schemas.microsoft.com/office/powerpoint/2010/main" val="55826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716" r="8810" b="11448"/>
          <a:stretch/>
        </p:blipFill>
        <p:spPr>
          <a:xfrm>
            <a:off x="1181015" y="2037591"/>
            <a:ext cx="5053530" cy="316576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111999" y="2037591"/>
            <a:ext cx="4221019" cy="316576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182170" y="1458278"/>
            <a:ext cx="1015727" cy="369332"/>
          </a:xfrm>
          <a:prstGeom prst="rect">
            <a:avLst/>
          </a:prstGeom>
          <a:noFill/>
        </p:spPr>
        <p:txBody>
          <a:bodyPr wrap="none" rtlCol="0">
            <a:spAutoFit/>
          </a:bodyPr>
          <a:lstStyle/>
          <a:p>
            <a:r>
              <a:rPr lang="en-US" b="1" dirty="0"/>
              <a:t>Option 1</a:t>
            </a:r>
            <a:endParaRPr lang="en-IN" b="1" dirty="0"/>
          </a:p>
        </p:txBody>
      </p:sp>
      <p:sp>
        <p:nvSpPr>
          <p:cNvPr id="11" name="TextBox 10"/>
          <p:cNvSpPr txBox="1"/>
          <p:nvPr/>
        </p:nvSpPr>
        <p:spPr>
          <a:xfrm>
            <a:off x="2236879" y="5514170"/>
            <a:ext cx="2906308" cy="369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chemeClr val="bg1"/>
                </a:solidFill>
              </a:rPr>
              <a:t>HMI – </a:t>
            </a:r>
            <a:r>
              <a:rPr lang="en-US" b="1" spc="300" dirty="0">
                <a:solidFill>
                  <a:schemeClr val="bg1"/>
                </a:solidFill>
              </a:rPr>
              <a:t>3.5”, 5”, 7”, 10”</a:t>
            </a:r>
            <a:endParaRPr lang="en-IN" b="1" spc="300" dirty="0">
              <a:solidFill>
                <a:schemeClr val="bg1"/>
              </a:solidFill>
            </a:endParaRPr>
          </a:p>
        </p:txBody>
      </p:sp>
      <p:sp>
        <p:nvSpPr>
          <p:cNvPr id="12" name="TextBox 11"/>
          <p:cNvSpPr txBox="1"/>
          <p:nvPr/>
        </p:nvSpPr>
        <p:spPr>
          <a:xfrm>
            <a:off x="8532928" y="5514170"/>
            <a:ext cx="1379160" cy="369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chemeClr val="bg1"/>
                </a:solidFill>
              </a:rPr>
              <a:t>QR Scanning</a:t>
            </a:r>
            <a:endParaRPr lang="en-IN" b="1" spc="300" dirty="0">
              <a:solidFill>
                <a:schemeClr val="bg1"/>
              </a:solidFill>
            </a:endParaRPr>
          </a:p>
        </p:txBody>
      </p:sp>
      <p:sp>
        <p:nvSpPr>
          <p:cNvPr id="13" name="TextBox 12"/>
          <p:cNvSpPr txBox="1"/>
          <p:nvPr/>
        </p:nvSpPr>
        <p:spPr>
          <a:xfrm>
            <a:off x="8714644" y="1458278"/>
            <a:ext cx="1015727" cy="369332"/>
          </a:xfrm>
          <a:prstGeom prst="rect">
            <a:avLst/>
          </a:prstGeom>
          <a:noFill/>
        </p:spPr>
        <p:txBody>
          <a:bodyPr wrap="none" rtlCol="0">
            <a:spAutoFit/>
          </a:bodyPr>
          <a:lstStyle/>
          <a:p>
            <a:r>
              <a:rPr lang="en-US" b="1" dirty="0"/>
              <a:t>Option 2</a:t>
            </a:r>
            <a:endParaRPr lang="en-IN" b="1" dirty="0"/>
          </a:p>
        </p:txBody>
      </p:sp>
      <p:sp>
        <p:nvSpPr>
          <p:cNvPr id="2" name="TextBox 1">
            <a:extLst>
              <a:ext uri="{FF2B5EF4-FFF2-40B4-BE49-F238E27FC236}">
                <a16:creationId xmlns:a16="http://schemas.microsoft.com/office/drawing/2014/main" id="{C1DC5E71-283D-5DFC-3FC1-4730CA7382FD}"/>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Downtime</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latin typeface="Myriad Pro"/>
                <a:ea typeface="Calibri" panose="020F0502020204030204" pitchFamily="34" charset="0"/>
                <a:cs typeface="Times New Roman" panose="02020603050405020304" pitchFamily="18" charset="0"/>
              </a:rPr>
              <a:t>C</a:t>
            </a:r>
            <a:r>
              <a:rPr lang="en-IN" sz="2400" b="1" dirty="0">
                <a:solidFill>
                  <a:srgbClr val="767171"/>
                </a:solidFill>
                <a:effectLst/>
                <a:latin typeface="Myriad Pro"/>
                <a:ea typeface="Calibri" panose="020F0502020204030204" pitchFamily="34" charset="0"/>
                <a:cs typeface="Times New Roman" panose="02020603050405020304" pitchFamily="18" charset="0"/>
              </a:rPr>
              <a:t>apturing S</a:t>
            </a:r>
            <a:r>
              <a:rPr lang="en-IN" sz="2400" b="1" dirty="0">
                <a:solidFill>
                  <a:srgbClr val="767171"/>
                </a:solidFill>
                <a:latin typeface="Myriad Pro"/>
                <a:ea typeface="Calibri" panose="020F0502020204030204" pitchFamily="34" charset="0"/>
                <a:cs typeface="Times New Roman" panose="02020603050405020304" pitchFamily="18" charset="0"/>
              </a:rPr>
              <a:t>ystem</a:t>
            </a:r>
            <a:endParaRPr lang="en-IN" sz="1200" dirty="0">
              <a:effectLst/>
              <a:latin typeface="Myriad Pro"/>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4181FD3-438B-116B-EBC5-4E2230316FF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Tree>
    <p:extLst>
      <p:ext uri="{BB962C8B-B14F-4D97-AF65-F5344CB8AC3E}">
        <p14:creationId xmlns:p14="http://schemas.microsoft.com/office/powerpoint/2010/main" val="421923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65382" y="2087706"/>
            <a:ext cx="5726545" cy="3119448"/>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8211128" y="2087705"/>
            <a:ext cx="2691630" cy="2881746"/>
            <a:chOff x="8460509" y="1560945"/>
            <a:chExt cx="2691630" cy="2881746"/>
          </a:xfrm>
          <a:effectLst>
            <a:outerShdw blurRad="50800" dist="38100" dir="2700000" algn="tl" rotWithShape="0">
              <a:prstClr val="black">
                <a:alpha val="40000"/>
              </a:prstClr>
            </a:outerShdw>
          </a:effectLst>
        </p:grpSpPr>
        <p:sp>
          <p:nvSpPr>
            <p:cNvPr id="9" name="Rounded Rectangle 8"/>
            <p:cNvSpPr/>
            <p:nvPr/>
          </p:nvSpPr>
          <p:spPr>
            <a:xfrm>
              <a:off x="8460509" y="1560945"/>
              <a:ext cx="2691630" cy="2881746"/>
            </a:xfrm>
            <a:prstGeom prst="roundRect">
              <a:avLst/>
            </a:prstGeom>
            <a:solidFill>
              <a:schemeClr val="bg2"/>
            </a:solidFill>
            <a:ln>
              <a:noFill/>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p:cNvGrpSpPr/>
            <p:nvPr/>
          </p:nvGrpSpPr>
          <p:grpSpPr>
            <a:xfrm>
              <a:off x="8801100" y="1981199"/>
              <a:ext cx="2038350" cy="2333626"/>
              <a:chOff x="8801100" y="1981199"/>
              <a:chExt cx="2038350" cy="2333626"/>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1906" t="6477" r="31892" b="54735"/>
              <a:stretch/>
            </p:blipFill>
            <p:spPr>
              <a:xfrm>
                <a:off x="9236914" y="3030970"/>
                <a:ext cx="1198265" cy="1283855"/>
              </a:xfrm>
              <a:prstGeom prst="rect">
                <a:avLst/>
              </a:prstGeom>
              <a:ln>
                <a:noFill/>
              </a:ln>
              <a:effectLst>
                <a:outerShdw blurRad="292100" dist="139700" dir="2700000" algn="tl" rotWithShape="0">
                  <a:srgbClr val="333333">
                    <a:alpha val="65000"/>
                  </a:srgbClr>
                </a:outerShdw>
              </a:effectLst>
            </p:spPr>
          </p:pic>
          <p:grpSp>
            <p:nvGrpSpPr>
              <p:cNvPr id="11" name="Group 10"/>
              <p:cNvGrpSpPr/>
              <p:nvPr/>
            </p:nvGrpSpPr>
            <p:grpSpPr>
              <a:xfrm>
                <a:off x="8801100" y="1981199"/>
                <a:ext cx="2038350" cy="730251"/>
                <a:chOff x="8801100" y="1981199"/>
                <a:chExt cx="2038350" cy="730251"/>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8936" t="50618" r="7795" b="10266"/>
                <a:stretch/>
              </p:blipFill>
              <p:spPr>
                <a:xfrm>
                  <a:off x="8801100" y="1981199"/>
                  <a:ext cx="2038350" cy="73025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8951369" y="2059709"/>
                  <a:ext cx="1769354" cy="584775"/>
                </a:xfrm>
                <a:prstGeom prst="rect">
                  <a:avLst/>
                </a:prstGeom>
                <a:noFill/>
              </p:spPr>
              <p:txBody>
                <a:bodyPr wrap="square" rtlCol="0">
                  <a:spAutoFit/>
                </a:bodyPr>
                <a:lstStyle/>
                <a:p>
                  <a:r>
                    <a:rPr lang="en-US" sz="1600" dirty="0">
                      <a:solidFill>
                        <a:schemeClr val="bg1">
                          <a:lumMod val="85000"/>
                        </a:schemeClr>
                      </a:solidFill>
                    </a:rPr>
                    <a:t>Enter Downtime </a:t>
                  </a:r>
                </a:p>
                <a:p>
                  <a:r>
                    <a:rPr lang="en-US" sz="1600" dirty="0">
                      <a:solidFill>
                        <a:schemeClr val="bg1">
                          <a:lumMod val="85000"/>
                        </a:schemeClr>
                      </a:solidFill>
                    </a:rPr>
                    <a:t>1. Lunch  2. No Ma</a:t>
                  </a:r>
                  <a:endParaRPr lang="en-IN" sz="1600" dirty="0">
                    <a:solidFill>
                      <a:schemeClr val="bg1">
                        <a:lumMod val="85000"/>
                      </a:schemeClr>
                    </a:solidFill>
                  </a:endParaRPr>
                </a:p>
              </p:txBody>
            </p:sp>
          </p:grpSp>
        </p:grpSp>
      </p:grpSp>
      <p:sp>
        <p:nvSpPr>
          <p:cNvPr id="18" name="TextBox 17"/>
          <p:cNvSpPr txBox="1"/>
          <p:nvPr/>
        </p:nvSpPr>
        <p:spPr>
          <a:xfrm>
            <a:off x="2903734" y="5417475"/>
            <a:ext cx="2597186" cy="369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chemeClr val="bg1"/>
                </a:solidFill>
              </a:rPr>
              <a:t>InnovationTech Webpage</a:t>
            </a:r>
            <a:endParaRPr lang="en-IN" b="1" spc="300" dirty="0">
              <a:solidFill>
                <a:schemeClr val="bg1"/>
              </a:solidFill>
            </a:endParaRPr>
          </a:p>
        </p:txBody>
      </p:sp>
      <p:sp>
        <p:nvSpPr>
          <p:cNvPr id="20" name="TextBox 19"/>
          <p:cNvSpPr txBox="1"/>
          <p:nvPr/>
        </p:nvSpPr>
        <p:spPr>
          <a:xfrm>
            <a:off x="8343854" y="5417475"/>
            <a:ext cx="2426177" cy="369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solidFill>
                  <a:schemeClr val="bg1"/>
                </a:solidFill>
              </a:rPr>
              <a:t>LCD 16 X 2 with Keypad</a:t>
            </a:r>
            <a:endParaRPr lang="en-IN" b="1" spc="300" dirty="0">
              <a:solidFill>
                <a:schemeClr val="bg1"/>
              </a:solidFill>
            </a:endParaRPr>
          </a:p>
        </p:txBody>
      </p:sp>
      <p:sp>
        <p:nvSpPr>
          <p:cNvPr id="3" name="TextBox 2">
            <a:extLst>
              <a:ext uri="{FF2B5EF4-FFF2-40B4-BE49-F238E27FC236}">
                <a16:creationId xmlns:a16="http://schemas.microsoft.com/office/drawing/2014/main" id="{A4EB6ED4-EE59-1EDD-E794-50111D178648}"/>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Options to </a:t>
            </a:r>
            <a:r>
              <a:rPr lang="en-IN" sz="2400" b="1" dirty="0">
                <a:solidFill>
                  <a:srgbClr val="767171"/>
                </a:solidFill>
                <a:latin typeface="Myriad Pro"/>
                <a:ea typeface="Calibri" panose="020F0502020204030204" pitchFamily="34" charset="0"/>
                <a:cs typeface="Times New Roman" panose="02020603050405020304" pitchFamily="18" charset="0"/>
              </a:rPr>
              <a:t>C</a:t>
            </a:r>
            <a:r>
              <a:rPr lang="en-IN" sz="2400" b="1" dirty="0">
                <a:solidFill>
                  <a:srgbClr val="767171"/>
                </a:solidFill>
                <a:effectLst/>
                <a:latin typeface="Myriad Pro"/>
                <a:ea typeface="Calibri" panose="020F0502020204030204" pitchFamily="34" charset="0"/>
                <a:cs typeface="Times New Roman" panose="02020603050405020304" pitchFamily="18" charset="0"/>
              </a:rPr>
              <a:t>apture Downtime</a:t>
            </a:r>
            <a:endParaRPr lang="en-IN" sz="1200" dirty="0">
              <a:effectLst/>
              <a:latin typeface="Myriad Pro"/>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576AD16-DA38-FF43-7E24-A42C00DE1B7D}"/>
              </a:ext>
            </a:extLst>
          </p:cNvPr>
          <p:cNvSpPr txBox="1"/>
          <p:nvPr/>
        </p:nvSpPr>
        <p:spPr>
          <a:xfrm>
            <a:off x="8714644" y="1458278"/>
            <a:ext cx="1015727" cy="369332"/>
          </a:xfrm>
          <a:prstGeom prst="rect">
            <a:avLst/>
          </a:prstGeom>
          <a:noFill/>
        </p:spPr>
        <p:txBody>
          <a:bodyPr wrap="none" rtlCol="0">
            <a:spAutoFit/>
          </a:bodyPr>
          <a:lstStyle/>
          <a:p>
            <a:r>
              <a:rPr lang="en-US" b="1" dirty="0"/>
              <a:t>Option 4</a:t>
            </a:r>
            <a:endParaRPr lang="en-IN" b="1" dirty="0"/>
          </a:p>
        </p:txBody>
      </p:sp>
      <p:sp>
        <p:nvSpPr>
          <p:cNvPr id="7" name="TextBox 6">
            <a:extLst>
              <a:ext uri="{FF2B5EF4-FFF2-40B4-BE49-F238E27FC236}">
                <a16:creationId xmlns:a16="http://schemas.microsoft.com/office/drawing/2014/main" id="{D9086147-D75B-6F24-045E-E46E43459461}"/>
              </a:ext>
            </a:extLst>
          </p:cNvPr>
          <p:cNvSpPr txBox="1"/>
          <p:nvPr/>
        </p:nvSpPr>
        <p:spPr>
          <a:xfrm>
            <a:off x="3203362" y="1508053"/>
            <a:ext cx="1015727" cy="369332"/>
          </a:xfrm>
          <a:prstGeom prst="rect">
            <a:avLst/>
          </a:prstGeom>
          <a:noFill/>
        </p:spPr>
        <p:txBody>
          <a:bodyPr wrap="none" rtlCol="0">
            <a:spAutoFit/>
          </a:bodyPr>
          <a:lstStyle/>
          <a:p>
            <a:r>
              <a:rPr lang="en-US" b="1" dirty="0"/>
              <a:t>Option 3</a:t>
            </a:r>
            <a:endParaRPr lang="en-IN" b="1" dirty="0"/>
          </a:p>
        </p:txBody>
      </p:sp>
      <p:pic>
        <p:nvPicPr>
          <p:cNvPr id="5" name="Picture 4">
            <a:extLst>
              <a:ext uri="{FF2B5EF4-FFF2-40B4-BE49-F238E27FC236}">
                <a16:creationId xmlns:a16="http://schemas.microsoft.com/office/drawing/2014/main" id="{6EAD8FF7-251F-B7F3-FBCA-E6834587DF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1740" y="2155021"/>
            <a:ext cx="556349" cy="142459"/>
          </a:xfrm>
          <a:prstGeom prst="rect">
            <a:avLst/>
          </a:prstGeom>
          <a:noFill/>
          <a:ln>
            <a:noFill/>
          </a:ln>
        </p:spPr>
      </p:pic>
    </p:spTree>
    <p:extLst>
      <p:ext uri="{BB962C8B-B14F-4D97-AF65-F5344CB8AC3E}">
        <p14:creationId xmlns:p14="http://schemas.microsoft.com/office/powerpoint/2010/main" val="498889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44E72A5-E367-FCD6-ED04-5C47DD5F9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8655"/>
            <a:ext cx="4991877" cy="3240885"/>
          </a:xfrm>
          <a:prstGeom prst="rect">
            <a:avLst/>
          </a:prstGeom>
        </p:spPr>
      </p:pic>
      <p:sp>
        <p:nvSpPr>
          <p:cNvPr id="35" name="Rectangle 34">
            <a:extLst>
              <a:ext uri="{FF2B5EF4-FFF2-40B4-BE49-F238E27FC236}">
                <a16:creationId xmlns:a16="http://schemas.microsoft.com/office/drawing/2014/main" id="{45CC82CF-B1CD-AA48-C44C-D5E083712D99}"/>
              </a:ext>
            </a:extLst>
          </p:cNvPr>
          <p:cNvSpPr/>
          <p:nvPr/>
        </p:nvSpPr>
        <p:spPr>
          <a:xfrm>
            <a:off x="0" y="6399540"/>
            <a:ext cx="12192000" cy="458460"/>
          </a:xfrm>
          <a:prstGeom prst="rect">
            <a:avLst/>
          </a:prstGeom>
          <a:solidFill>
            <a:srgbClr val="51A8B1"/>
          </a:solidFill>
          <a:ln>
            <a:solidFill>
              <a:srgbClr val="51A8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latin typeface="Times New Roman" panose="02020603050405020304" pitchFamily="18" charset="0"/>
                <a:cs typeface="Times New Roman" panose="02020603050405020304" pitchFamily="18" charset="0"/>
              </a:rPr>
              <a:t>www.sigmatoolings.com | www.sigmatiz.com |  www.shashithete.com </a:t>
            </a:r>
            <a:endParaRPr lang="en-IN" sz="1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67B0FBE-2204-FCB0-16AA-67ED4D9A585F}"/>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51A8B1"/>
                </a:solidFill>
                <a:latin typeface="Myriad Pro"/>
                <a:ea typeface="Calibri" panose="020F0502020204030204" pitchFamily="34" charset="0"/>
                <a:cs typeface="Times New Roman" panose="02020603050405020304" pitchFamily="18" charset="0"/>
              </a:rPr>
              <a:t>Sigma</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effectLst/>
                <a:latin typeface="Myriad Pro"/>
                <a:ea typeface="Calibri" panose="020F0502020204030204" pitchFamily="34" charset="0"/>
                <a:cs typeface="Times New Roman" panose="02020603050405020304" pitchFamily="18" charset="0"/>
              </a:rPr>
              <a:t>Toolings India Pvt Ltd</a:t>
            </a:r>
            <a:endParaRPr lang="en-IN" sz="1200" dirty="0">
              <a:effectLst/>
              <a:latin typeface="Myriad Pro"/>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54C41D1-B971-D0FF-ECEF-9B3C8D58BE65}"/>
              </a:ext>
            </a:extLst>
          </p:cNvPr>
          <p:cNvSpPr txBox="1"/>
          <p:nvPr/>
        </p:nvSpPr>
        <p:spPr>
          <a:xfrm>
            <a:off x="417545" y="1213613"/>
            <a:ext cx="8773108" cy="665118"/>
          </a:xfrm>
          <a:prstGeom prst="rect">
            <a:avLst/>
          </a:prstGeom>
          <a:noFill/>
        </p:spPr>
        <p:txBody>
          <a:bodyPr wrap="square">
            <a:spAutoFit/>
          </a:bodyPr>
          <a:lstStyle/>
          <a:p>
            <a:pPr marL="285750" indent="-285750" algn="just">
              <a:lnSpc>
                <a:spcPct val="107000"/>
              </a:lnSpc>
              <a:spcAft>
                <a:spcPts val="800"/>
              </a:spcAft>
              <a:buClr>
                <a:srgbClr val="51A8B1"/>
              </a:buClr>
              <a:buFont typeface="Wingdings" panose="05000000000000000000"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Sigma Toolings India Pvt Ltd, is the  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 1 company in Customized Tooling Solutions for Boring, Milling, Cutting and Drilling</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E43D4486-076C-9A6E-B4BA-80DE06F0F738}"/>
              </a:ext>
            </a:extLst>
          </p:cNvPr>
          <p:cNvSpPr txBox="1"/>
          <p:nvPr/>
        </p:nvSpPr>
        <p:spPr>
          <a:xfrm>
            <a:off x="417545" y="2037352"/>
            <a:ext cx="8773108" cy="923330"/>
          </a:xfrm>
          <a:prstGeom prst="rect">
            <a:avLst/>
          </a:prstGeom>
          <a:noFill/>
        </p:spPr>
        <p:txBody>
          <a:bodyPr wrap="square">
            <a:spAutoFit/>
          </a:bodyPr>
          <a:lstStyle/>
          <a:p>
            <a:pPr marL="285750" indent="-285750" algn="just">
              <a:buClr>
                <a:srgbClr val="51A8B1"/>
              </a:buClr>
              <a:buFont typeface="Wingdings" panose="05000000000000000000" pitchFamily="2" charset="2"/>
              <a:buChar char="§"/>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Founded in 2001, Sigma Toolings quickly emerged as a market leader in customized, high-end tooling solutions in India. Sigma Toolings has been at the forefront of adopting futuristic Industry 4.0 technologies for its own manufacturing as well as the products. </a:t>
            </a:r>
            <a:endParaRPr lang="en-IN" dirty="0"/>
          </a:p>
        </p:txBody>
      </p:sp>
      <p:sp>
        <p:nvSpPr>
          <p:cNvPr id="16" name="TextBox 15">
            <a:extLst>
              <a:ext uri="{FF2B5EF4-FFF2-40B4-BE49-F238E27FC236}">
                <a16:creationId xmlns:a16="http://schemas.microsoft.com/office/drawing/2014/main" id="{57046A98-20A5-4AAB-F794-B8638CE174BB}"/>
              </a:ext>
            </a:extLst>
          </p:cNvPr>
          <p:cNvSpPr txBox="1"/>
          <p:nvPr/>
        </p:nvSpPr>
        <p:spPr>
          <a:xfrm>
            <a:off x="417545" y="3158655"/>
            <a:ext cx="8773107" cy="1200329"/>
          </a:xfrm>
          <a:prstGeom prst="rect">
            <a:avLst/>
          </a:prstGeom>
          <a:noFill/>
        </p:spPr>
        <p:txBody>
          <a:bodyPr wrap="square">
            <a:spAutoFit/>
          </a:bodyPr>
          <a:lstStyle/>
          <a:p>
            <a:pPr marL="285750" indent="-285750" algn="just">
              <a:buClr>
                <a:srgbClr val="51A8B1"/>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Today, Sigma is one of the few Tooling solutions providers in India to have a dedicated company for R&amp;D and innovations, leverage Artificial Intelligence for its solutions, and offer a digital Tooling product range with capabilities to deliver Project Management and Productivity Improvement.</a:t>
            </a:r>
            <a:endParaRPr lang="en-IN" dirty="0">
              <a:latin typeface="Times New Roman" panose="02020603050405020304" pitchFamily="18" charset="0"/>
              <a:cs typeface="Times New Roman" panose="02020603050405020304" pitchFamily="18" charset="0"/>
            </a:endParaRPr>
          </a:p>
        </p:txBody>
      </p:sp>
      <p:pic>
        <p:nvPicPr>
          <p:cNvPr id="17" name="Picture 16" descr="A close up of a sign&#10;&#10;Description automatically generated">
            <a:extLst>
              <a:ext uri="{FF2B5EF4-FFF2-40B4-BE49-F238E27FC236}">
                <a16:creationId xmlns:a16="http://schemas.microsoft.com/office/drawing/2014/main" id="{5BD00F6F-D0CF-2BB0-79C4-241BBE953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708" y="151725"/>
            <a:ext cx="1148774" cy="444808"/>
          </a:xfrm>
          <a:prstGeom prst="rect">
            <a:avLst/>
          </a:prstGeom>
        </p:spPr>
      </p:pic>
      <p:pic>
        <p:nvPicPr>
          <p:cNvPr id="39" name="Picture 38">
            <a:extLst>
              <a:ext uri="{FF2B5EF4-FFF2-40B4-BE49-F238E27FC236}">
                <a16:creationId xmlns:a16="http://schemas.microsoft.com/office/drawing/2014/main" id="{7CCDD8A7-D0C3-0159-0531-47D9A6C8E2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3426" y="5125334"/>
            <a:ext cx="1692763" cy="1274206"/>
          </a:xfrm>
          <a:prstGeom prst="rect">
            <a:avLst/>
          </a:prstGeom>
        </p:spPr>
      </p:pic>
      <p:pic>
        <p:nvPicPr>
          <p:cNvPr id="40" name="Picture 39">
            <a:extLst>
              <a:ext uri="{FF2B5EF4-FFF2-40B4-BE49-F238E27FC236}">
                <a16:creationId xmlns:a16="http://schemas.microsoft.com/office/drawing/2014/main" id="{B8623B03-26C0-8C8E-1439-E32348CBD2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9741" y="3875349"/>
            <a:ext cx="1744741" cy="1823963"/>
          </a:xfrm>
          <a:prstGeom prst="rect">
            <a:avLst/>
          </a:prstGeom>
        </p:spPr>
      </p:pic>
    </p:spTree>
    <p:extLst>
      <p:ext uri="{BB962C8B-B14F-4D97-AF65-F5344CB8AC3E}">
        <p14:creationId xmlns:p14="http://schemas.microsoft.com/office/powerpoint/2010/main" val="222808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81137" y="1604725"/>
            <a:ext cx="5394036" cy="4544291"/>
            <a:chOff x="397164" y="1237672"/>
            <a:chExt cx="5394036" cy="4544291"/>
          </a:xfrm>
        </p:grpSpPr>
        <p:sp>
          <p:nvSpPr>
            <p:cNvPr id="3" name="Rectangle 2"/>
            <p:cNvSpPr/>
            <p:nvPr/>
          </p:nvSpPr>
          <p:spPr>
            <a:xfrm>
              <a:off x="397164" y="1237672"/>
              <a:ext cx="5394036" cy="45442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08000" y="1939636"/>
              <a:ext cx="3565236" cy="591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Total Machines</a:t>
              </a:r>
              <a:endParaRPr lang="en-IN" dirty="0">
                <a:solidFill>
                  <a:sysClr val="windowText" lastClr="000000"/>
                </a:solidFill>
              </a:endParaRPr>
            </a:p>
          </p:txBody>
        </p:sp>
        <p:sp>
          <p:nvSpPr>
            <p:cNvPr id="7" name="Rectangle 6"/>
            <p:cNvSpPr/>
            <p:nvPr/>
          </p:nvSpPr>
          <p:spPr>
            <a:xfrm>
              <a:off x="508000" y="2701636"/>
              <a:ext cx="3565236" cy="591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Live Machines in Operation</a:t>
              </a:r>
              <a:endParaRPr lang="en-IN" dirty="0">
                <a:solidFill>
                  <a:sysClr val="windowText" lastClr="000000"/>
                </a:solidFill>
              </a:endParaRPr>
            </a:p>
          </p:txBody>
        </p:sp>
        <p:sp>
          <p:nvSpPr>
            <p:cNvPr id="8" name="Rectangle 7"/>
            <p:cNvSpPr/>
            <p:nvPr/>
          </p:nvSpPr>
          <p:spPr>
            <a:xfrm>
              <a:off x="508000" y="3465944"/>
              <a:ext cx="3565236" cy="591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Live Machines Idle</a:t>
              </a:r>
              <a:endParaRPr lang="en-IN" dirty="0">
                <a:solidFill>
                  <a:sysClr val="windowText" lastClr="000000"/>
                </a:solidFill>
              </a:endParaRPr>
            </a:p>
          </p:txBody>
        </p:sp>
        <p:sp>
          <p:nvSpPr>
            <p:cNvPr id="9" name="Rectangle 8"/>
            <p:cNvSpPr/>
            <p:nvPr/>
          </p:nvSpPr>
          <p:spPr>
            <a:xfrm>
              <a:off x="508000" y="4230252"/>
              <a:ext cx="3565236" cy="591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Live Machines Offline</a:t>
              </a:r>
              <a:endParaRPr lang="en-IN" dirty="0">
                <a:solidFill>
                  <a:sysClr val="windowText" lastClr="000000"/>
                </a:solidFill>
              </a:endParaRPr>
            </a:p>
          </p:txBody>
        </p:sp>
        <p:sp>
          <p:nvSpPr>
            <p:cNvPr id="10" name="Rectangle 9"/>
            <p:cNvSpPr/>
            <p:nvPr/>
          </p:nvSpPr>
          <p:spPr>
            <a:xfrm>
              <a:off x="508000" y="4996871"/>
              <a:ext cx="3565236" cy="591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Average Utilization</a:t>
              </a:r>
              <a:endParaRPr lang="en-IN" dirty="0">
                <a:solidFill>
                  <a:sysClr val="windowText" lastClr="000000"/>
                </a:solidFill>
              </a:endParaRPr>
            </a:p>
          </p:txBody>
        </p:sp>
        <p:sp>
          <p:nvSpPr>
            <p:cNvPr id="11" name="Rectangle 10"/>
            <p:cNvSpPr/>
            <p:nvPr/>
          </p:nvSpPr>
          <p:spPr>
            <a:xfrm>
              <a:off x="4465781" y="1939636"/>
              <a:ext cx="1048328" cy="591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360</a:t>
              </a:r>
              <a:endParaRPr lang="en-IN" dirty="0">
                <a:solidFill>
                  <a:schemeClr val="tx1"/>
                </a:solidFill>
              </a:endParaRPr>
            </a:p>
          </p:txBody>
        </p:sp>
        <p:sp>
          <p:nvSpPr>
            <p:cNvPr id="12" name="Rectangle 11"/>
            <p:cNvSpPr/>
            <p:nvPr/>
          </p:nvSpPr>
          <p:spPr>
            <a:xfrm>
              <a:off x="4465781" y="2701636"/>
              <a:ext cx="1048328" cy="59112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250</a:t>
              </a:r>
              <a:endParaRPr lang="en-IN" dirty="0"/>
            </a:p>
          </p:txBody>
        </p:sp>
        <p:sp>
          <p:nvSpPr>
            <p:cNvPr id="13" name="Rectangle 12"/>
            <p:cNvSpPr/>
            <p:nvPr/>
          </p:nvSpPr>
          <p:spPr>
            <a:xfrm>
              <a:off x="4465781" y="3463636"/>
              <a:ext cx="1048328" cy="5911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a:t>
              </a:r>
              <a:endParaRPr lang="en-IN" dirty="0">
                <a:solidFill>
                  <a:schemeClr val="tx1"/>
                </a:solidFill>
              </a:endParaRPr>
            </a:p>
          </p:txBody>
        </p:sp>
        <p:sp>
          <p:nvSpPr>
            <p:cNvPr id="14" name="Rectangle 13"/>
            <p:cNvSpPr/>
            <p:nvPr/>
          </p:nvSpPr>
          <p:spPr>
            <a:xfrm>
              <a:off x="4465781" y="4996871"/>
              <a:ext cx="1048328" cy="5911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45%</a:t>
              </a:r>
              <a:endParaRPr lang="en-IN" dirty="0">
                <a:solidFill>
                  <a:schemeClr val="tx1"/>
                </a:solidFill>
              </a:endParaRPr>
            </a:p>
          </p:txBody>
        </p:sp>
        <p:sp>
          <p:nvSpPr>
            <p:cNvPr id="15" name="Rectangle 14"/>
            <p:cNvSpPr/>
            <p:nvPr/>
          </p:nvSpPr>
          <p:spPr>
            <a:xfrm>
              <a:off x="4465781" y="4225636"/>
              <a:ext cx="1048328" cy="59112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a:t>
              </a:r>
              <a:endParaRPr lang="en-IN" dirty="0"/>
            </a:p>
          </p:txBody>
        </p:sp>
        <p:sp>
          <p:nvSpPr>
            <p:cNvPr id="17" name="Rectangle 16"/>
            <p:cNvSpPr/>
            <p:nvPr/>
          </p:nvSpPr>
          <p:spPr>
            <a:xfrm>
              <a:off x="397164" y="1237732"/>
              <a:ext cx="5394036" cy="50794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Company Name</a:t>
              </a:r>
              <a:endParaRPr lang="en-IN" b="1" dirty="0">
                <a:solidFill>
                  <a:schemeClr val="bg1"/>
                </a:solidFill>
              </a:endParaRPr>
            </a:p>
          </p:txBody>
        </p:sp>
      </p:grpSp>
      <p:pic>
        <p:nvPicPr>
          <p:cNvPr id="16" name="Picture 15">
            <a:extLst>
              <a:ext uri="{FF2B5EF4-FFF2-40B4-BE49-F238E27FC236}">
                <a16:creationId xmlns:a16="http://schemas.microsoft.com/office/drawing/2014/main" id="{D56FCDBC-38D8-42FB-829F-AD34B6BA37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20" name="TextBox 19">
            <a:extLst>
              <a:ext uri="{FF2B5EF4-FFF2-40B4-BE49-F238E27FC236}">
                <a16:creationId xmlns:a16="http://schemas.microsoft.com/office/drawing/2014/main" id="{42EBC650-00E0-F23D-A03E-FA571E983CD8}"/>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TOP Management MIS </a:t>
            </a:r>
            <a:r>
              <a:rPr lang="en-IN" sz="2400" b="1" dirty="0">
                <a:solidFill>
                  <a:srgbClr val="767171"/>
                </a:solidFill>
                <a:effectLst/>
                <a:latin typeface="Myriad Pro"/>
                <a:ea typeface="Calibri" panose="020F0502020204030204" pitchFamily="34" charset="0"/>
                <a:cs typeface="Times New Roman" panose="02020603050405020304" pitchFamily="18" charset="0"/>
              </a:rPr>
              <a:t>Dashboard</a:t>
            </a:r>
            <a:endParaRPr lang="en-IN" sz="1200" dirty="0">
              <a:effectLst/>
              <a:latin typeface="Myriad Pro"/>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356E413-BA5C-138D-F57A-74C4AF078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10950" y="3174965"/>
            <a:ext cx="2281050" cy="3683035"/>
          </a:xfrm>
          <a:prstGeom prst="rect">
            <a:avLst/>
          </a:prstGeom>
        </p:spPr>
      </p:pic>
      <p:pic>
        <p:nvPicPr>
          <p:cNvPr id="2" name="Picture 1">
            <a:extLst>
              <a:ext uri="{FF2B5EF4-FFF2-40B4-BE49-F238E27FC236}">
                <a16:creationId xmlns:a16="http://schemas.microsoft.com/office/drawing/2014/main" id="{A96735D9-BBDA-58A5-0264-7968E9244E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259" y="1769566"/>
            <a:ext cx="878020" cy="224826"/>
          </a:xfrm>
          <a:prstGeom prst="rect">
            <a:avLst/>
          </a:prstGeom>
          <a:noFill/>
          <a:ln>
            <a:noFill/>
          </a:ln>
        </p:spPr>
      </p:pic>
    </p:spTree>
    <p:extLst>
      <p:ext uri="{BB962C8B-B14F-4D97-AF65-F5344CB8AC3E}">
        <p14:creationId xmlns:p14="http://schemas.microsoft.com/office/powerpoint/2010/main" val="1967929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84151541"/>
              </p:ext>
            </p:extLst>
          </p:nvPr>
        </p:nvGraphicFramePr>
        <p:xfrm>
          <a:off x="591974" y="1416481"/>
          <a:ext cx="9513455" cy="3600001"/>
        </p:xfrm>
        <a:graphic>
          <a:graphicData uri="http://schemas.openxmlformats.org/drawingml/2006/table">
            <a:tbl>
              <a:tblPr firstRow="1" bandRow="1">
                <a:tableStyleId>{5940675A-B579-460E-94D1-54222C63F5DA}</a:tableStyleId>
              </a:tblPr>
              <a:tblGrid>
                <a:gridCol w="1052943">
                  <a:extLst>
                    <a:ext uri="{9D8B030D-6E8A-4147-A177-3AD203B41FA5}">
                      <a16:colId xmlns:a16="http://schemas.microsoft.com/office/drawing/2014/main" val="3273371288"/>
                    </a:ext>
                  </a:extLst>
                </a:gridCol>
                <a:gridCol w="1348509">
                  <a:extLst>
                    <a:ext uri="{9D8B030D-6E8A-4147-A177-3AD203B41FA5}">
                      <a16:colId xmlns:a16="http://schemas.microsoft.com/office/drawing/2014/main" val="1683305883"/>
                    </a:ext>
                  </a:extLst>
                </a:gridCol>
                <a:gridCol w="1394691">
                  <a:extLst>
                    <a:ext uri="{9D8B030D-6E8A-4147-A177-3AD203B41FA5}">
                      <a16:colId xmlns:a16="http://schemas.microsoft.com/office/drawing/2014/main" val="4183445648"/>
                    </a:ext>
                  </a:extLst>
                </a:gridCol>
                <a:gridCol w="1640117">
                  <a:extLst>
                    <a:ext uri="{9D8B030D-6E8A-4147-A177-3AD203B41FA5}">
                      <a16:colId xmlns:a16="http://schemas.microsoft.com/office/drawing/2014/main" val="2918561926"/>
                    </a:ext>
                  </a:extLst>
                </a:gridCol>
                <a:gridCol w="1359065">
                  <a:extLst>
                    <a:ext uri="{9D8B030D-6E8A-4147-A177-3AD203B41FA5}">
                      <a16:colId xmlns:a16="http://schemas.microsoft.com/office/drawing/2014/main" val="2437483575"/>
                    </a:ext>
                  </a:extLst>
                </a:gridCol>
                <a:gridCol w="1359065">
                  <a:extLst>
                    <a:ext uri="{9D8B030D-6E8A-4147-A177-3AD203B41FA5}">
                      <a16:colId xmlns:a16="http://schemas.microsoft.com/office/drawing/2014/main" val="1387399711"/>
                    </a:ext>
                  </a:extLst>
                </a:gridCol>
                <a:gridCol w="1359065">
                  <a:extLst>
                    <a:ext uri="{9D8B030D-6E8A-4147-A177-3AD203B41FA5}">
                      <a16:colId xmlns:a16="http://schemas.microsoft.com/office/drawing/2014/main" val="2115211382"/>
                    </a:ext>
                  </a:extLst>
                </a:gridCol>
              </a:tblGrid>
              <a:tr h="572653">
                <a:tc gridSpan="7">
                  <a:txBody>
                    <a:bodyPr/>
                    <a:lstStyle/>
                    <a:p>
                      <a:pPr algn="ctr"/>
                      <a:r>
                        <a:rPr lang="en-US" b="1" dirty="0">
                          <a:solidFill>
                            <a:schemeClr val="bg1"/>
                          </a:solidFill>
                        </a:rPr>
                        <a:t>All Plants Machines Summary</a:t>
                      </a:r>
                      <a:endParaRPr lang="en-IN" b="1" dirty="0">
                        <a:solidFill>
                          <a:schemeClr val="bg1"/>
                        </a:solidFill>
                      </a:endParaRPr>
                    </a:p>
                  </a:txBody>
                  <a:tcPr anchor="ctr">
                    <a:solidFill>
                      <a:schemeClr val="accent1"/>
                    </a:solidFill>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3242795858"/>
                  </a:ext>
                </a:extLst>
              </a:tr>
              <a:tr h="776878">
                <a:tc>
                  <a:txBody>
                    <a:bodyPr/>
                    <a:lstStyle/>
                    <a:p>
                      <a:pPr algn="ctr"/>
                      <a:r>
                        <a:rPr lang="en-US" b="1" dirty="0"/>
                        <a:t>Sr. No.</a:t>
                      </a:r>
                      <a:endParaRPr lang="en-IN" b="1" dirty="0"/>
                    </a:p>
                  </a:txBody>
                  <a:tcPr anchor="ctr"/>
                </a:tc>
                <a:tc>
                  <a:txBody>
                    <a:bodyPr/>
                    <a:lstStyle/>
                    <a:p>
                      <a:pPr algn="ctr"/>
                      <a:r>
                        <a:rPr lang="en-US" b="1" dirty="0"/>
                        <a:t>Plant Name</a:t>
                      </a:r>
                      <a:endParaRPr lang="en-IN" b="1" dirty="0"/>
                    </a:p>
                  </a:txBody>
                  <a:tcPr anchor="ctr"/>
                </a:tc>
                <a:tc>
                  <a:txBody>
                    <a:bodyPr/>
                    <a:lstStyle/>
                    <a:p>
                      <a:pPr algn="ctr"/>
                      <a:r>
                        <a:rPr lang="en-US" b="1" dirty="0"/>
                        <a:t>Total Machines</a:t>
                      </a:r>
                      <a:endParaRPr lang="en-IN" b="1" dirty="0"/>
                    </a:p>
                  </a:txBody>
                  <a:tcPr anchor="ctr"/>
                </a:tc>
                <a:tc>
                  <a:txBody>
                    <a:bodyPr/>
                    <a:lstStyle/>
                    <a:p>
                      <a:pPr algn="ctr"/>
                      <a:r>
                        <a:rPr lang="en-US" b="1" dirty="0"/>
                        <a:t>Machines in Operation</a:t>
                      </a:r>
                      <a:endParaRPr lang="en-IN" b="1" dirty="0"/>
                    </a:p>
                  </a:txBody>
                  <a:tcPr anchor="ctr">
                    <a:solidFill>
                      <a:srgbClr val="00B050"/>
                    </a:solidFill>
                  </a:tcPr>
                </a:tc>
                <a:tc>
                  <a:txBody>
                    <a:bodyPr/>
                    <a:lstStyle/>
                    <a:p>
                      <a:pPr algn="ctr"/>
                      <a:r>
                        <a:rPr lang="en-US" b="1" dirty="0"/>
                        <a:t>Machines</a:t>
                      </a:r>
                      <a:r>
                        <a:rPr lang="en-US" b="1" baseline="0" dirty="0"/>
                        <a:t> in Idle</a:t>
                      </a:r>
                      <a:endParaRPr lang="en-IN" b="1" dirty="0"/>
                    </a:p>
                  </a:txBody>
                  <a:tcPr anchor="ctr">
                    <a:solidFill>
                      <a:srgbClr val="FFFF00"/>
                    </a:solidFill>
                  </a:tcPr>
                </a:tc>
                <a:tc>
                  <a:txBody>
                    <a:bodyPr/>
                    <a:lstStyle/>
                    <a:p>
                      <a:pPr algn="ctr"/>
                      <a:r>
                        <a:rPr lang="en-US" b="1" dirty="0"/>
                        <a:t>Machines Offline</a:t>
                      </a:r>
                      <a:endParaRPr lang="en-IN" b="1" dirty="0"/>
                    </a:p>
                  </a:txBody>
                  <a:tcPr anchor="ctr">
                    <a:solidFill>
                      <a:srgbClr val="FF0000"/>
                    </a:solidFill>
                  </a:tcPr>
                </a:tc>
                <a:tc>
                  <a:txBody>
                    <a:bodyPr/>
                    <a:lstStyle/>
                    <a:p>
                      <a:pPr algn="ctr"/>
                      <a:r>
                        <a:rPr lang="en-US" b="1" dirty="0"/>
                        <a:t>Average Utilization</a:t>
                      </a:r>
                      <a:endParaRPr lang="en-IN" b="1" dirty="0"/>
                    </a:p>
                  </a:txBody>
                  <a:tcPr anchor="ctr"/>
                </a:tc>
                <a:extLst>
                  <a:ext uri="{0D108BD9-81ED-4DB2-BD59-A6C34878D82A}">
                    <a16:rowId xmlns:a16="http://schemas.microsoft.com/office/drawing/2014/main" val="2897432370"/>
                  </a:ext>
                </a:extLst>
              </a:tr>
              <a:tr h="450094">
                <a:tc>
                  <a:txBody>
                    <a:bodyPr/>
                    <a:lstStyle/>
                    <a:p>
                      <a:pPr algn="ctr"/>
                      <a:r>
                        <a:rPr lang="en-US" dirty="0"/>
                        <a:t>1</a:t>
                      </a:r>
                      <a:endParaRPr lang="en-IN" dirty="0"/>
                    </a:p>
                  </a:txBody>
                  <a:tcPr anchor="ctr"/>
                </a:tc>
                <a:tc>
                  <a:txBody>
                    <a:bodyPr/>
                    <a:lstStyle/>
                    <a:p>
                      <a:pPr algn="ctr"/>
                      <a:r>
                        <a:rPr lang="en-US" dirty="0"/>
                        <a:t>Plant 1</a:t>
                      </a:r>
                      <a:endParaRPr lang="en-IN" dirty="0"/>
                    </a:p>
                  </a:txBody>
                  <a:tcPr anchor="ctr"/>
                </a:tc>
                <a:tc>
                  <a:txBody>
                    <a:bodyPr/>
                    <a:lstStyle/>
                    <a:p>
                      <a:pPr algn="ctr"/>
                      <a:r>
                        <a:rPr lang="en-US" dirty="0"/>
                        <a:t>25</a:t>
                      </a:r>
                      <a:endParaRPr lang="en-IN" dirty="0"/>
                    </a:p>
                  </a:txBody>
                  <a:tcPr anchor="ctr"/>
                </a:tc>
                <a:tc>
                  <a:txBody>
                    <a:bodyPr/>
                    <a:lstStyle/>
                    <a:p>
                      <a:pPr algn="ctr"/>
                      <a:r>
                        <a:rPr lang="en-US" dirty="0"/>
                        <a:t>20</a:t>
                      </a:r>
                      <a:endParaRPr lang="en-IN" dirty="0"/>
                    </a:p>
                  </a:txBody>
                  <a:tcPr anchor="ctr"/>
                </a:tc>
                <a:tc>
                  <a:txBody>
                    <a:bodyPr/>
                    <a:lstStyle/>
                    <a:p>
                      <a:pPr algn="ctr"/>
                      <a:r>
                        <a:rPr lang="en-US" dirty="0"/>
                        <a:t>4</a:t>
                      </a:r>
                      <a:endParaRPr lang="en-IN" dirty="0"/>
                    </a:p>
                  </a:txBody>
                  <a:tcPr anchor="ctr"/>
                </a:tc>
                <a:tc>
                  <a:txBody>
                    <a:bodyPr/>
                    <a:lstStyle/>
                    <a:p>
                      <a:pPr algn="ctr"/>
                      <a:r>
                        <a:rPr lang="en-US" dirty="0"/>
                        <a:t>1</a:t>
                      </a:r>
                      <a:endParaRPr lang="en-IN" dirty="0"/>
                    </a:p>
                  </a:txBody>
                  <a:tcPr anchor="ctr"/>
                </a:tc>
                <a:tc>
                  <a:txBody>
                    <a:bodyPr/>
                    <a:lstStyle/>
                    <a:p>
                      <a:pPr algn="ctr"/>
                      <a:r>
                        <a:rPr lang="en-US" dirty="0"/>
                        <a:t>50%</a:t>
                      </a:r>
                      <a:endParaRPr lang="en-IN" dirty="0"/>
                    </a:p>
                  </a:txBody>
                  <a:tcPr anchor="ctr"/>
                </a:tc>
                <a:extLst>
                  <a:ext uri="{0D108BD9-81ED-4DB2-BD59-A6C34878D82A}">
                    <a16:rowId xmlns:a16="http://schemas.microsoft.com/office/drawing/2014/main" val="1094546120"/>
                  </a:ext>
                </a:extLst>
              </a:tr>
              <a:tr h="450094">
                <a:tc>
                  <a:txBody>
                    <a:bodyPr/>
                    <a:lstStyle/>
                    <a:p>
                      <a:pPr algn="ctr"/>
                      <a:r>
                        <a:rPr lang="en-US" dirty="0"/>
                        <a:t>2</a:t>
                      </a:r>
                      <a:endParaRPr lang="en-IN" dirty="0"/>
                    </a:p>
                  </a:txBody>
                  <a:tcPr anchor="ctr"/>
                </a:tc>
                <a:tc>
                  <a:txBody>
                    <a:bodyPr/>
                    <a:lstStyle/>
                    <a:p>
                      <a:pPr algn="ctr"/>
                      <a:r>
                        <a:rPr lang="en-US" dirty="0"/>
                        <a:t>Plant 2</a:t>
                      </a:r>
                      <a:endParaRPr lang="en-IN" dirty="0"/>
                    </a:p>
                  </a:txBody>
                  <a:tcPr anchor="ctr"/>
                </a:tc>
                <a:tc>
                  <a:txBody>
                    <a:bodyPr/>
                    <a:lstStyle/>
                    <a:p>
                      <a:pPr algn="ctr"/>
                      <a:r>
                        <a:rPr lang="en-US" dirty="0"/>
                        <a:t>40</a:t>
                      </a:r>
                      <a:endParaRPr lang="en-IN" dirty="0"/>
                    </a:p>
                  </a:txBody>
                  <a:tcPr anchor="ctr"/>
                </a:tc>
                <a:tc>
                  <a:txBody>
                    <a:bodyPr/>
                    <a:lstStyle/>
                    <a:p>
                      <a:pPr algn="ctr"/>
                      <a:r>
                        <a:rPr lang="en-US" dirty="0"/>
                        <a:t>25</a:t>
                      </a:r>
                      <a:endParaRPr lang="en-IN" dirty="0"/>
                    </a:p>
                  </a:txBody>
                  <a:tcPr anchor="ctr"/>
                </a:tc>
                <a:tc>
                  <a:txBody>
                    <a:bodyPr/>
                    <a:lstStyle/>
                    <a:p>
                      <a:pPr algn="ctr"/>
                      <a:r>
                        <a:rPr lang="en-US" dirty="0"/>
                        <a:t>10</a:t>
                      </a:r>
                      <a:endParaRPr lang="en-IN" dirty="0"/>
                    </a:p>
                  </a:txBody>
                  <a:tcPr anchor="ctr"/>
                </a:tc>
                <a:tc>
                  <a:txBody>
                    <a:bodyPr/>
                    <a:lstStyle/>
                    <a:p>
                      <a:pPr algn="ctr"/>
                      <a:r>
                        <a:rPr lang="en-US" dirty="0"/>
                        <a:t>5</a:t>
                      </a:r>
                      <a:endParaRPr lang="en-IN"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40%</a:t>
                      </a:r>
                      <a:endParaRPr lang="en-IN" dirty="0"/>
                    </a:p>
                  </a:txBody>
                  <a:tcPr anchor="ctr"/>
                </a:tc>
                <a:extLst>
                  <a:ext uri="{0D108BD9-81ED-4DB2-BD59-A6C34878D82A}">
                    <a16:rowId xmlns:a16="http://schemas.microsoft.com/office/drawing/2014/main" val="2681497974"/>
                  </a:ext>
                </a:extLst>
              </a:tr>
              <a:tr h="450094">
                <a:tc>
                  <a:txBody>
                    <a:bodyPr/>
                    <a:lstStyle/>
                    <a:p>
                      <a:pPr algn="ctr"/>
                      <a:r>
                        <a:rPr lang="en-US" dirty="0"/>
                        <a:t>3</a:t>
                      </a:r>
                      <a:endParaRPr lang="en-IN" dirty="0"/>
                    </a:p>
                  </a:txBody>
                  <a:tcPr anchor="ctr"/>
                </a:tc>
                <a:tc>
                  <a:txBody>
                    <a:bodyPr/>
                    <a:lstStyle/>
                    <a:p>
                      <a:pPr algn="ctr"/>
                      <a:r>
                        <a:rPr lang="en-US" dirty="0"/>
                        <a:t>Plant 3</a:t>
                      </a:r>
                      <a:endParaRPr lang="en-IN" dirty="0"/>
                    </a:p>
                  </a:txBody>
                  <a:tcPr anchor="ctr"/>
                </a:tc>
                <a:tc>
                  <a:txBody>
                    <a:bodyPr/>
                    <a:lstStyle/>
                    <a:p>
                      <a:pPr algn="ctr"/>
                      <a:r>
                        <a:rPr lang="en-US" dirty="0"/>
                        <a:t>50</a:t>
                      </a:r>
                      <a:endParaRPr lang="en-IN" dirty="0"/>
                    </a:p>
                  </a:txBody>
                  <a:tcPr anchor="ctr"/>
                </a:tc>
                <a:tc>
                  <a:txBody>
                    <a:bodyPr/>
                    <a:lstStyle/>
                    <a:p>
                      <a:pPr algn="ctr"/>
                      <a:r>
                        <a:rPr lang="en-US" dirty="0"/>
                        <a:t>30</a:t>
                      </a:r>
                      <a:endParaRPr lang="en-IN" dirty="0"/>
                    </a:p>
                  </a:txBody>
                  <a:tcPr anchor="ctr"/>
                </a:tc>
                <a:tc>
                  <a:txBody>
                    <a:bodyPr/>
                    <a:lstStyle/>
                    <a:p>
                      <a:pPr algn="ctr"/>
                      <a:r>
                        <a:rPr lang="en-US" dirty="0"/>
                        <a:t>5</a:t>
                      </a:r>
                      <a:endParaRPr lang="en-IN" dirty="0"/>
                    </a:p>
                  </a:txBody>
                  <a:tcPr anchor="ctr"/>
                </a:tc>
                <a:tc>
                  <a:txBody>
                    <a:bodyPr/>
                    <a:lstStyle/>
                    <a:p>
                      <a:pPr algn="ctr"/>
                      <a:r>
                        <a:rPr lang="en-US" dirty="0"/>
                        <a:t>15</a:t>
                      </a:r>
                      <a:endParaRPr lang="en-IN"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55%</a:t>
                      </a:r>
                      <a:endParaRPr lang="en-IN" dirty="0"/>
                    </a:p>
                  </a:txBody>
                  <a:tcPr anchor="ctr"/>
                </a:tc>
                <a:extLst>
                  <a:ext uri="{0D108BD9-81ED-4DB2-BD59-A6C34878D82A}">
                    <a16:rowId xmlns:a16="http://schemas.microsoft.com/office/drawing/2014/main" val="1211569022"/>
                  </a:ext>
                </a:extLst>
              </a:tr>
              <a:tr h="450094">
                <a:tc>
                  <a:txBody>
                    <a:bodyPr/>
                    <a:lstStyle/>
                    <a:p>
                      <a:pPr algn="ctr"/>
                      <a:r>
                        <a:rPr lang="en-US" dirty="0"/>
                        <a:t>4</a:t>
                      </a:r>
                      <a:endParaRPr lang="en-IN" dirty="0"/>
                    </a:p>
                  </a:txBody>
                  <a:tcPr anchor="ctr"/>
                </a:tc>
                <a:tc>
                  <a:txBody>
                    <a:bodyPr/>
                    <a:lstStyle/>
                    <a:p>
                      <a:pPr algn="ctr"/>
                      <a:r>
                        <a:rPr lang="en-US" dirty="0"/>
                        <a:t>Plant 4</a:t>
                      </a:r>
                      <a:endParaRPr lang="en-IN" dirty="0"/>
                    </a:p>
                  </a:txBody>
                  <a:tcPr anchor="ctr"/>
                </a:tc>
                <a:tc>
                  <a:txBody>
                    <a:bodyPr/>
                    <a:lstStyle/>
                    <a:p>
                      <a:pPr algn="ctr"/>
                      <a:r>
                        <a:rPr lang="en-US" dirty="0"/>
                        <a:t>30</a:t>
                      </a:r>
                      <a:endParaRPr lang="en-IN" dirty="0"/>
                    </a:p>
                  </a:txBody>
                  <a:tcPr anchor="ctr"/>
                </a:tc>
                <a:tc>
                  <a:txBody>
                    <a:bodyPr/>
                    <a:lstStyle/>
                    <a:p>
                      <a:pPr algn="ctr"/>
                      <a:r>
                        <a:rPr lang="en-US" dirty="0"/>
                        <a:t>10</a:t>
                      </a:r>
                      <a:endParaRPr lang="en-IN" dirty="0"/>
                    </a:p>
                  </a:txBody>
                  <a:tcPr anchor="ctr"/>
                </a:tc>
                <a:tc>
                  <a:txBody>
                    <a:bodyPr/>
                    <a:lstStyle/>
                    <a:p>
                      <a:pPr algn="ctr"/>
                      <a:r>
                        <a:rPr lang="en-US" dirty="0"/>
                        <a:t>15</a:t>
                      </a:r>
                      <a:endParaRPr lang="en-IN" dirty="0"/>
                    </a:p>
                  </a:txBody>
                  <a:tcPr anchor="ctr"/>
                </a:tc>
                <a:tc>
                  <a:txBody>
                    <a:bodyPr/>
                    <a:lstStyle/>
                    <a:p>
                      <a:pPr algn="ctr"/>
                      <a:r>
                        <a:rPr lang="en-US" dirty="0"/>
                        <a:t>5</a:t>
                      </a:r>
                      <a:endParaRPr lang="en-IN"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45%</a:t>
                      </a:r>
                      <a:endParaRPr lang="en-IN" dirty="0"/>
                    </a:p>
                  </a:txBody>
                  <a:tcPr anchor="ctr"/>
                </a:tc>
                <a:extLst>
                  <a:ext uri="{0D108BD9-81ED-4DB2-BD59-A6C34878D82A}">
                    <a16:rowId xmlns:a16="http://schemas.microsoft.com/office/drawing/2014/main" val="1935640885"/>
                  </a:ext>
                </a:extLst>
              </a:tr>
              <a:tr h="450094">
                <a:tc>
                  <a:txBody>
                    <a:bodyPr/>
                    <a:lstStyle/>
                    <a:p>
                      <a:pPr algn="ctr"/>
                      <a:r>
                        <a:rPr lang="en-US" dirty="0"/>
                        <a:t>5</a:t>
                      </a:r>
                      <a:endParaRPr lang="en-IN" dirty="0"/>
                    </a:p>
                  </a:txBody>
                  <a:tcPr anchor="ctr"/>
                </a:tc>
                <a:tc>
                  <a:txBody>
                    <a:bodyPr/>
                    <a:lstStyle/>
                    <a:p>
                      <a:pPr algn="ctr"/>
                      <a:r>
                        <a:rPr lang="en-US" dirty="0"/>
                        <a:t>Plant 5</a:t>
                      </a:r>
                      <a:endParaRPr lang="en-IN" dirty="0"/>
                    </a:p>
                  </a:txBody>
                  <a:tcPr anchor="ctr"/>
                </a:tc>
                <a:tc>
                  <a:txBody>
                    <a:bodyPr/>
                    <a:lstStyle/>
                    <a:p>
                      <a:pPr algn="ctr"/>
                      <a:r>
                        <a:rPr lang="en-US" dirty="0"/>
                        <a:t>40</a:t>
                      </a:r>
                      <a:endParaRPr lang="en-IN" dirty="0"/>
                    </a:p>
                  </a:txBody>
                  <a:tcPr anchor="ctr"/>
                </a:tc>
                <a:tc>
                  <a:txBody>
                    <a:bodyPr/>
                    <a:lstStyle/>
                    <a:p>
                      <a:pPr algn="ctr"/>
                      <a:r>
                        <a:rPr lang="en-US" dirty="0"/>
                        <a:t>20</a:t>
                      </a:r>
                      <a:endParaRPr lang="en-IN" dirty="0"/>
                    </a:p>
                  </a:txBody>
                  <a:tcPr anchor="ctr"/>
                </a:tc>
                <a:tc>
                  <a:txBody>
                    <a:bodyPr/>
                    <a:lstStyle/>
                    <a:p>
                      <a:pPr algn="ctr"/>
                      <a:r>
                        <a:rPr lang="en-US" dirty="0"/>
                        <a:t>10</a:t>
                      </a:r>
                      <a:endParaRPr lang="en-IN" dirty="0"/>
                    </a:p>
                  </a:txBody>
                  <a:tcPr anchor="ctr"/>
                </a:tc>
                <a:tc>
                  <a:txBody>
                    <a:bodyPr/>
                    <a:lstStyle/>
                    <a:p>
                      <a:pPr algn="ctr"/>
                      <a:r>
                        <a:rPr lang="en-US" dirty="0"/>
                        <a:t>10</a:t>
                      </a:r>
                      <a:endParaRPr lang="en-IN"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52%</a:t>
                      </a:r>
                      <a:endParaRPr lang="en-IN" dirty="0"/>
                    </a:p>
                  </a:txBody>
                  <a:tcPr anchor="ctr"/>
                </a:tc>
                <a:extLst>
                  <a:ext uri="{0D108BD9-81ED-4DB2-BD59-A6C34878D82A}">
                    <a16:rowId xmlns:a16="http://schemas.microsoft.com/office/drawing/2014/main" val="170002844"/>
                  </a:ext>
                </a:extLst>
              </a:tr>
            </a:tbl>
          </a:graphicData>
        </a:graphic>
      </p:graphicFrame>
      <p:pic>
        <p:nvPicPr>
          <p:cNvPr id="3" name="Picture 2">
            <a:extLst>
              <a:ext uri="{FF2B5EF4-FFF2-40B4-BE49-F238E27FC236}">
                <a16:creationId xmlns:a16="http://schemas.microsoft.com/office/drawing/2014/main" id="{D520F255-20B4-6DBC-47D8-4B82581C1C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5" name="TextBox 4">
            <a:extLst>
              <a:ext uri="{FF2B5EF4-FFF2-40B4-BE49-F238E27FC236}">
                <a16:creationId xmlns:a16="http://schemas.microsoft.com/office/drawing/2014/main" id="{5C3080DA-2569-00ED-53CC-2E5A4F95F99C}"/>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TOP Management MIS </a:t>
            </a:r>
            <a:r>
              <a:rPr lang="en-IN" sz="2400" b="1" dirty="0">
                <a:solidFill>
                  <a:srgbClr val="767171"/>
                </a:solidFill>
                <a:effectLst/>
                <a:latin typeface="Myriad Pro"/>
                <a:ea typeface="Calibri" panose="020F0502020204030204" pitchFamily="34" charset="0"/>
                <a:cs typeface="Times New Roman" panose="02020603050405020304" pitchFamily="18" charset="0"/>
              </a:rPr>
              <a:t>Dashboard</a:t>
            </a:r>
            <a:endParaRPr lang="en-IN" sz="1200" dirty="0">
              <a:effectLst/>
              <a:latin typeface="Myriad Pro"/>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404F2D6-EAE2-9AE8-DC58-CF42F2ACFD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6925" y="1651704"/>
            <a:ext cx="914025" cy="234045"/>
          </a:xfrm>
          <a:prstGeom prst="rect">
            <a:avLst/>
          </a:prstGeom>
          <a:noFill/>
          <a:ln>
            <a:noFill/>
          </a:ln>
        </p:spPr>
      </p:pic>
      <p:pic>
        <p:nvPicPr>
          <p:cNvPr id="6" name="Picture 5">
            <a:extLst>
              <a:ext uri="{FF2B5EF4-FFF2-40B4-BE49-F238E27FC236}">
                <a16:creationId xmlns:a16="http://schemas.microsoft.com/office/drawing/2014/main" id="{7515906C-2B4F-D1DE-26D3-0ACDE0DC2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10950" y="3174965"/>
            <a:ext cx="2281050" cy="3683035"/>
          </a:xfrm>
          <a:prstGeom prst="rect">
            <a:avLst/>
          </a:prstGeom>
        </p:spPr>
      </p:pic>
    </p:spTree>
    <p:extLst>
      <p:ext uri="{BB962C8B-B14F-4D97-AF65-F5344CB8AC3E}">
        <p14:creationId xmlns:p14="http://schemas.microsoft.com/office/powerpoint/2010/main" val="3002845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91974" y="1628999"/>
          <a:ext cx="9513455" cy="3600001"/>
        </p:xfrm>
        <a:graphic>
          <a:graphicData uri="http://schemas.openxmlformats.org/drawingml/2006/table">
            <a:tbl>
              <a:tblPr firstRow="1" bandRow="1">
                <a:tableStyleId>{5940675A-B579-460E-94D1-54222C63F5DA}</a:tableStyleId>
              </a:tblPr>
              <a:tblGrid>
                <a:gridCol w="1052943">
                  <a:extLst>
                    <a:ext uri="{9D8B030D-6E8A-4147-A177-3AD203B41FA5}">
                      <a16:colId xmlns:a16="http://schemas.microsoft.com/office/drawing/2014/main" val="3273371288"/>
                    </a:ext>
                  </a:extLst>
                </a:gridCol>
                <a:gridCol w="1348509">
                  <a:extLst>
                    <a:ext uri="{9D8B030D-6E8A-4147-A177-3AD203B41FA5}">
                      <a16:colId xmlns:a16="http://schemas.microsoft.com/office/drawing/2014/main" val="1683305883"/>
                    </a:ext>
                  </a:extLst>
                </a:gridCol>
                <a:gridCol w="1394691">
                  <a:extLst>
                    <a:ext uri="{9D8B030D-6E8A-4147-A177-3AD203B41FA5}">
                      <a16:colId xmlns:a16="http://schemas.microsoft.com/office/drawing/2014/main" val="4183445648"/>
                    </a:ext>
                  </a:extLst>
                </a:gridCol>
                <a:gridCol w="1640117">
                  <a:extLst>
                    <a:ext uri="{9D8B030D-6E8A-4147-A177-3AD203B41FA5}">
                      <a16:colId xmlns:a16="http://schemas.microsoft.com/office/drawing/2014/main" val="2918561926"/>
                    </a:ext>
                  </a:extLst>
                </a:gridCol>
                <a:gridCol w="1359065">
                  <a:extLst>
                    <a:ext uri="{9D8B030D-6E8A-4147-A177-3AD203B41FA5}">
                      <a16:colId xmlns:a16="http://schemas.microsoft.com/office/drawing/2014/main" val="2437483575"/>
                    </a:ext>
                  </a:extLst>
                </a:gridCol>
                <a:gridCol w="1359065">
                  <a:extLst>
                    <a:ext uri="{9D8B030D-6E8A-4147-A177-3AD203B41FA5}">
                      <a16:colId xmlns:a16="http://schemas.microsoft.com/office/drawing/2014/main" val="1387399711"/>
                    </a:ext>
                  </a:extLst>
                </a:gridCol>
                <a:gridCol w="1359065">
                  <a:extLst>
                    <a:ext uri="{9D8B030D-6E8A-4147-A177-3AD203B41FA5}">
                      <a16:colId xmlns:a16="http://schemas.microsoft.com/office/drawing/2014/main" val="2115211382"/>
                    </a:ext>
                  </a:extLst>
                </a:gridCol>
              </a:tblGrid>
              <a:tr h="572653">
                <a:tc gridSpan="7">
                  <a:txBody>
                    <a:bodyPr/>
                    <a:lstStyle/>
                    <a:p>
                      <a:pPr algn="ctr"/>
                      <a:r>
                        <a:rPr lang="en-US" b="1" dirty="0">
                          <a:solidFill>
                            <a:schemeClr val="bg1"/>
                          </a:solidFill>
                        </a:rPr>
                        <a:t>Plant 1 Machines Summary</a:t>
                      </a:r>
                      <a:endParaRPr lang="en-IN" b="1" dirty="0">
                        <a:solidFill>
                          <a:schemeClr val="bg1"/>
                        </a:solidFill>
                      </a:endParaRPr>
                    </a:p>
                  </a:txBody>
                  <a:tcPr anchor="ctr">
                    <a:solidFill>
                      <a:schemeClr val="accent1"/>
                    </a:solidFill>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3242795858"/>
                  </a:ext>
                </a:extLst>
              </a:tr>
              <a:tr h="776878">
                <a:tc>
                  <a:txBody>
                    <a:bodyPr/>
                    <a:lstStyle/>
                    <a:p>
                      <a:pPr algn="ctr"/>
                      <a:r>
                        <a:rPr lang="en-US" b="1" dirty="0"/>
                        <a:t>Sr. No.</a:t>
                      </a:r>
                      <a:endParaRPr lang="en-IN" b="1" dirty="0"/>
                    </a:p>
                  </a:txBody>
                  <a:tcPr anchor="ctr"/>
                </a:tc>
                <a:tc>
                  <a:txBody>
                    <a:bodyPr/>
                    <a:lstStyle/>
                    <a:p>
                      <a:pPr algn="ctr"/>
                      <a:r>
                        <a:rPr lang="en-US" b="1" dirty="0"/>
                        <a:t>Cell Name</a:t>
                      </a:r>
                      <a:endParaRPr lang="en-IN" b="1" dirty="0"/>
                    </a:p>
                  </a:txBody>
                  <a:tcPr anchor="ctr"/>
                </a:tc>
                <a:tc>
                  <a:txBody>
                    <a:bodyPr/>
                    <a:lstStyle/>
                    <a:p>
                      <a:pPr algn="ctr"/>
                      <a:r>
                        <a:rPr lang="en-US" b="1" dirty="0"/>
                        <a:t>Total Machines</a:t>
                      </a:r>
                      <a:endParaRPr lang="en-IN" b="1" dirty="0"/>
                    </a:p>
                  </a:txBody>
                  <a:tcPr anchor="ctr"/>
                </a:tc>
                <a:tc>
                  <a:txBody>
                    <a:bodyPr/>
                    <a:lstStyle/>
                    <a:p>
                      <a:pPr algn="ctr"/>
                      <a:r>
                        <a:rPr lang="en-US" b="1" dirty="0"/>
                        <a:t>Machines in Operation</a:t>
                      </a:r>
                      <a:endParaRPr lang="en-IN" b="1" dirty="0"/>
                    </a:p>
                  </a:txBody>
                  <a:tcPr anchor="ctr">
                    <a:solidFill>
                      <a:srgbClr val="00B050"/>
                    </a:solidFill>
                  </a:tcPr>
                </a:tc>
                <a:tc>
                  <a:txBody>
                    <a:bodyPr/>
                    <a:lstStyle/>
                    <a:p>
                      <a:pPr algn="ctr"/>
                      <a:r>
                        <a:rPr lang="en-US" b="1" dirty="0"/>
                        <a:t>Machines</a:t>
                      </a:r>
                      <a:r>
                        <a:rPr lang="en-US" b="1" baseline="0" dirty="0"/>
                        <a:t> in Idle</a:t>
                      </a:r>
                      <a:endParaRPr lang="en-IN" b="1" dirty="0"/>
                    </a:p>
                  </a:txBody>
                  <a:tcPr anchor="ctr">
                    <a:solidFill>
                      <a:srgbClr val="FFFF00"/>
                    </a:solidFill>
                  </a:tcPr>
                </a:tc>
                <a:tc>
                  <a:txBody>
                    <a:bodyPr/>
                    <a:lstStyle/>
                    <a:p>
                      <a:pPr algn="ctr"/>
                      <a:r>
                        <a:rPr lang="en-US" b="1" dirty="0"/>
                        <a:t>Machines Offline</a:t>
                      </a:r>
                      <a:endParaRPr lang="en-IN" b="1" dirty="0"/>
                    </a:p>
                  </a:txBody>
                  <a:tcPr anchor="ctr">
                    <a:solidFill>
                      <a:srgbClr val="FF0000"/>
                    </a:solidFill>
                  </a:tcPr>
                </a:tc>
                <a:tc>
                  <a:txBody>
                    <a:bodyPr/>
                    <a:lstStyle/>
                    <a:p>
                      <a:pPr algn="ctr"/>
                      <a:r>
                        <a:rPr lang="en-US" b="1" dirty="0"/>
                        <a:t>Average Utilization</a:t>
                      </a:r>
                      <a:endParaRPr lang="en-IN" b="1" dirty="0"/>
                    </a:p>
                  </a:txBody>
                  <a:tcPr anchor="ctr"/>
                </a:tc>
                <a:extLst>
                  <a:ext uri="{0D108BD9-81ED-4DB2-BD59-A6C34878D82A}">
                    <a16:rowId xmlns:a16="http://schemas.microsoft.com/office/drawing/2014/main" val="2897432370"/>
                  </a:ext>
                </a:extLst>
              </a:tr>
              <a:tr h="450094">
                <a:tc>
                  <a:txBody>
                    <a:bodyPr/>
                    <a:lstStyle/>
                    <a:p>
                      <a:pPr algn="ctr"/>
                      <a:r>
                        <a:rPr lang="en-US" dirty="0"/>
                        <a:t>1</a:t>
                      </a:r>
                      <a:endParaRPr lang="en-IN" dirty="0"/>
                    </a:p>
                  </a:txBody>
                  <a:tcPr anchor="ctr"/>
                </a:tc>
                <a:tc>
                  <a:txBody>
                    <a:bodyPr/>
                    <a:lstStyle/>
                    <a:p>
                      <a:pPr algn="ctr"/>
                      <a:r>
                        <a:rPr lang="en-US" dirty="0"/>
                        <a:t>Cell 1</a:t>
                      </a:r>
                      <a:endParaRPr lang="en-IN" dirty="0"/>
                    </a:p>
                  </a:txBody>
                  <a:tcPr anchor="ctr"/>
                </a:tc>
                <a:tc>
                  <a:txBody>
                    <a:bodyPr/>
                    <a:lstStyle/>
                    <a:p>
                      <a:pPr algn="ctr"/>
                      <a:r>
                        <a:rPr lang="en-US" dirty="0"/>
                        <a:t>4</a:t>
                      </a:r>
                      <a:endParaRPr lang="en-IN" dirty="0"/>
                    </a:p>
                  </a:txBody>
                  <a:tcPr anchor="ctr"/>
                </a:tc>
                <a:tc>
                  <a:txBody>
                    <a:bodyPr/>
                    <a:lstStyle/>
                    <a:p>
                      <a:pPr algn="ctr"/>
                      <a:r>
                        <a:rPr lang="en-US" dirty="0"/>
                        <a:t>3</a:t>
                      </a:r>
                      <a:endParaRPr lang="en-IN" dirty="0"/>
                    </a:p>
                  </a:txBody>
                  <a:tcPr anchor="ctr"/>
                </a:tc>
                <a:tc>
                  <a:txBody>
                    <a:bodyPr/>
                    <a:lstStyle/>
                    <a:p>
                      <a:pPr algn="ctr"/>
                      <a:r>
                        <a:rPr lang="en-US" dirty="0"/>
                        <a:t>1</a:t>
                      </a:r>
                      <a:endParaRPr lang="en-IN" dirty="0"/>
                    </a:p>
                  </a:txBody>
                  <a:tcPr anchor="ctr"/>
                </a:tc>
                <a:tc>
                  <a:txBody>
                    <a:bodyPr/>
                    <a:lstStyle/>
                    <a:p>
                      <a:pPr algn="ctr"/>
                      <a:r>
                        <a:rPr lang="en-US" dirty="0"/>
                        <a:t>0</a:t>
                      </a:r>
                      <a:endParaRPr lang="en-IN" dirty="0"/>
                    </a:p>
                  </a:txBody>
                  <a:tcPr anchor="ctr"/>
                </a:tc>
                <a:tc>
                  <a:txBody>
                    <a:bodyPr/>
                    <a:lstStyle/>
                    <a:p>
                      <a:pPr algn="ctr"/>
                      <a:r>
                        <a:rPr lang="en-US" dirty="0"/>
                        <a:t>50%</a:t>
                      </a:r>
                      <a:endParaRPr lang="en-IN" dirty="0"/>
                    </a:p>
                  </a:txBody>
                  <a:tcPr anchor="ctr"/>
                </a:tc>
                <a:extLst>
                  <a:ext uri="{0D108BD9-81ED-4DB2-BD59-A6C34878D82A}">
                    <a16:rowId xmlns:a16="http://schemas.microsoft.com/office/drawing/2014/main" val="1094546120"/>
                  </a:ext>
                </a:extLst>
              </a:tr>
              <a:tr h="450094">
                <a:tc>
                  <a:txBody>
                    <a:bodyPr/>
                    <a:lstStyle/>
                    <a:p>
                      <a:pPr algn="ctr"/>
                      <a:r>
                        <a:rPr lang="en-US" dirty="0"/>
                        <a:t>2</a:t>
                      </a:r>
                      <a:endParaRPr lang="en-IN" dirty="0"/>
                    </a:p>
                  </a:txBody>
                  <a:tcPr anchor="ctr"/>
                </a:tc>
                <a:tc>
                  <a:txBody>
                    <a:bodyPr/>
                    <a:lstStyle/>
                    <a:p>
                      <a:pPr algn="ctr"/>
                      <a:r>
                        <a:rPr lang="en-US" dirty="0"/>
                        <a:t>Cell 2</a:t>
                      </a:r>
                      <a:endParaRPr lang="en-IN" dirty="0"/>
                    </a:p>
                  </a:txBody>
                  <a:tcPr anchor="ctr"/>
                </a:tc>
                <a:tc>
                  <a:txBody>
                    <a:bodyPr/>
                    <a:lstStyle/>
                    <a:p>
                      <a:pPr algn="ctr"/>
                      <a:r>
                        <a:rPr lang="en-US" dirty="0"/>
                        <a:t>4</a:t>
                      </a:r>
                      <a:endParaRPr lang="en-IN" dirty="0"/>
                    </a:p>
                  </a:txBody>
                  <a:tcPr anchor="ctr"/>
                </a:tc>
                <a:tc>
                  <a:txBody>
                    <a:bodyPr/>
                    <a:lstStyle/>
                    <a:p>
                      <a:pPr algn="ctr"/>
                      <a:r>
                        <a:rPr lang="en-US" dirty="0"/>
                        <a:t>2</a:t>
                      </a:r>
                      <a:endParaRPr lang="en-IN" dirty="0"/>
                    </a:p>
                  </a:txBody>
                  <a:tcPr anchor="ctr"/>
                </a:tc>
                <a:tc>
                  <a:txBody>
                    <a:bodyPr/>
                    <a:lstStyle/>
                    <a:p>
                      <a:pPr algn="ctr"/>
                      <a:r>
                        <a:rPr lang="en-US" dirty="0"/>
                        <a:t>1</a:t>
                      </a:r>
                      <a:endParaRPr lang="en-IN" dirty="0"/>
                    </a:p>
                  </a:txBody>
                  <a:tcPr anchor="ctr"/>
                </a:tc>
                <a:tc>
                  <a:txBody>
                    <a:bodyPr/>
                    <a:lstStyle/>
                    <a:p>
                      <a:pPr algn="ctr"/>
                      <a:r>
                        <a:rPr lang="en-US" dirty="0"/>
                        <a:t>1</a:t>
                      </a:r>
                      <a:endParaRPr lang="en-IN"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40%</a:t>
                      </a:r>
                      <a:endParaRPr lang="en-IN" dirty="0"/>
                    </a:p>
                  </a:txBody>
                  <a:tcPr anchor="ctr"/>
                </a:tc>
                <a:extLst>
                  <a:ext uri="{0D108BD9-81ED-4DB2-BD59-A6C34878D82A}">
                    <a16:rowId xmlns:a16="http://schemas.microsoft.com/office/drawing/2014/main" val="2681497974"/>
                  </a:ext>
                </a:extLst>
              </a:tr>
              <a:tr h="450094">
                <a:tc>
                  <a:txBody>
                    <a:bodyPr/>
                    <a:lstStyle/>
                    <a:p>
                      <a:pPr algn="ctr"/>
                      <a:r>
                        <a:rPr lang="en-US" dirty="0"/>
                        <a:t>3</a:t>
                      </a:r>
                      <a:endParaRPr lang="en-IN" dirty="0"/>
                    </a:p>
                  </a:txBody>
                  <a:tcPr anchor="ctr"/>
                </a:tc>
                <a:tc>
                  <a:txBody>
                    <a:bodyPr/>
                    <a:lstStyle/>
                    <a:p>
                      <a:pPr algn="ctr"/>
                      <a:r>
                        <a:rPr lang="en-US" dirty="0"/>
                        <a:t>Cell 3</a:t>
                      </a:r>
                      <a:endParaRPr lang="en-IN" dirty="0"/>
                    </a:p>
                  </a:txBody>
                  <a:tcPr anchor="ctr"/>
                </a:tc>
                <a:tc>
                  <a:txBody>
                    <a:bodyPr/>
                    <a:lstStyle/>
                    <a:p>
                      <a:pPr algn="ctr"/>
                      <a:r>
                        <a:rPr lang="en-US" dirty="0"/>
                        <a:t>5</a:t>
                      </a:r>
                      <a:endParaRPr lang="en-IN" dirty="0"/>
                    </a:p>
                  </a:txBody>
                  <a:tcPr anchor="ctr"/>
                </a:tc>
                <a:tc>
                  <a:txBody>
                    <a:bodyPr/>
                    <a:lstStyle/>
                    <a:p>
                      <a:pPr algn="ctr"/>
                      <a:r>
                        <a:rPr lang="en-US" dirty="0"/>
                        <a:t>3</a:t>
                      </a:r>
                      <a:endParaRPr lang="en-IN" dirty="0"/>
                    </a:p>
                  </a:txBody>
                  <a:tcPr anchor="ctr"/>
                </a:tc>
                <a:tc>
                  <a:txBody>
                    <a:bodyPr/>
                    <a:lstStyle/>
                    <a:p>
                      <a:pPr algn="ctr"/>
                      <a:r>
                        <a:rPr lang="en-US" dirty="0"/>
                        <a:t>1</a:t>
                      </a:r>
                      <a:endParaRPr lang="en-IN" dirty="0"/>
                    </a:p>
                  </a:txBody>
                  <a:tcPr anchor="ctr"/>
                </a:tc>
                <a:tc>
                  <a:txBody>
                    <a:bodyPr/>
                    <a:lstStyle/>
                    <a:p>
                      <a:pPr algn="ctr"/>
                      <a:r>
                        <a:rPr lang="en-US" dirty="0"/>
                        <a:t>1</a:t>
                      </a:r>
                      <a:endParaRPr lang="en-IN"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55%</a:t>
                      </a:r>
                      <a:endParaRPr lang="en-IN" dirty="0"/>
                    </a:p>
                  </a:txBody>
                  <a:tcPr anchor="ctr"/>
                </a:tc>
                <a:extLst>
                  <a:ext uri="{0D108BD9-81ED-4DB2-BD59-A6C34878D82A}">
                    <a16:rowId xmlns:a16="http://schemas.microsoft.com/office/drawing/2014/main" val="1211569022"/>
                  </a:ext>
                </a:extLst>
              </a:tr>
              <a:tr h="450094">
                <a:tc>
                  <a:txBody>
                    <a:bodyPr/>
                    <a:lstStyle/>
                    <a:p>
                      <a:pPr algn="ctr"/>
                      <a:r>
                        <a:rPr lang="en-US" dirty="0"/>
                        <a:t>4</a:t>
                      </a:r>
                      <a:endParaRPr lang="en-IN" dirty="0"/>
                    </a:p>
                  </a:txBody>
                  <a:tcPr anchor="ctr"/>
                </a:tc>
                <a:tc>
                  <a:txBody>
                    <a:bodyPr/>
                    <a:lstStyle/>
                    <a:p>
                      <a:pPr algn="ctr"/>
                      <a:r>
                        <a:rPr lang="en-US" dirty="0"/>
                        <a:t>Cell 4</a:t>
                      </a:r>
                      <a:endParaRPr lang="en-IN" dirty="0"/>
                    </a:p>
                  </a:txBody>
                  <a:tcPr anchor="ctr"/>
                </a:tc>
                <a:tc>
                  <a:txBody>
                    <a:bodyPr/>
                    <a:lstStyle/>
                    <a:p>
                      <a:pPr algn="ctr"/>
                      <a:r>
                        <a:rPr lang="en-US" dirty="0"/>
                        <a:t>3</a:t>
                      </a:r>
                      <a:endParaRPr lang="en-IN" dirty="0"/>
                    </a:p>
                  </a:txBody>
                  <a:tcPr anchor="ctr"/>
                </a:tc>
                <a:tc>
                  <a:txBody>
                    <a:bodyPr/>
                    <a:lstStyle/>
                    <a:p>
                      <a:pPr algn="ctr"/>
                      <a:r>
                        <a:rPr lang="en-US" dirty="0"/>
                        <a:t>0</a:t>
                      </a:r>
                      <a:endParaRPr lang="en-IN" dirty="0"/>
                    </a:p>
                  </a:txBody>
                  <a:tcPr anchor="ctr"/>
                </a:tc>
                <a:tc>
                  <a:txBody>
                    <a:bodyPr/>
                    <a:lstStyle/>
                    <a:p>
                      <a:pPr algn="ctr"/>
                      <a:r>
                        <a:rPr lang="en-US" dirty="0"/>
                        <a:t>2</a:t>
                      </a:r>
                      <a:endParaRPr lang="en-IN" dirty="0"/>
                    </a:p>
                  </a:txBody>
                  <a:tcPr anchor="ctr"/>
                </a:tc>
                <a:tc>
                  <a:txBody>
                    <a:bodyPr/>
                    <a:lstStyle/>
                    <a:p>
                      <a:pPr algn="ctr"/>
                      <a:r>
                        <a:rPr lang="en-US" dirty="0"/>
                        <a:t>1</a:t>
                      </a:r>
                      <a:endParaRPr lang="en-IN"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45%</a:t>
                      </a:r>
                      <a:endParaRPr lang="en-IN" dirty="0"/>
                    </a:p>
                  </a:txBody>
                  <a:tcPr anchor="ctr"/>
                </a:tc>
                <a:extLst>
                  <a:ext uri="{0D108BD9-81ED-4DB2-BD59-A6C34878D82A}">
                    <a16:rowId xmlns:a16="http://schemas.microsoft.com/office/drawing/2014/main" val="1935640885"/>
                  </a:ext>
                </a:extLst>
              </a:tr>
              <a:tr h="450094">
                <a:tc>
                  <a:txBody>
                    <a:bodyPr/>
                    <a:lstStyle/>
                    <a:p>
                      <a:pPr algn="ctr"/>
                      <a:r>
                        <a:rPr lang="en-US" dirty="0"/>
                        <a:t>5</a:t>
                      </a:r>
                      <a:endParaRPr lang="en-IN" dirty="0"/>
                    </a:p>
                  </a:txBody>
                  <a:tcPr anchor="ctr"/>
                </a:tc>
                <a:tc>
                  <a:txBody>
                    <a:bodyPr/>
                    <a:lstStyle/>
                    <a:p>
                      <a:pPr algn="ctr"/>
                      <a:r>
                        <a:rPr lang="en-US" dirty="0"/>
                        <a:t>Cell 5</a:t>
                      </a:r>
                      <a:endParaRPr lang="en-IN" dirty="0"/>
                    </a:p>
                  </a:txBody>
                  <a:tcPr anchor="ctr"/>
                </a:tc>
                <a:tc>
                  <a:txBody>
                    <a:bodyPr/>
                    <a:lstStyle/>
                    <a:p>
                      <a:pPr algn="ctr"/>
                      <a:r>
                        <a:rPr lang="en-US" dirty="0"/>
                        <a:t>10</a:t>
                      </a:r>
                      <a:endParaRPr lang="en-IN" dirty="0"/>
                    </a:p>
                  </a:txBody>
                  <a:tcPr anchor="ctr"/>
                </a:tc>
                <a:tc>
                  <a:txBody>
                    <a:bodyPr/>
                    <a:lstStyle/>
                    <a:p>
                      <a:pPr algn="ctr"/>
                      <a:r>
                        <a:rPr lang="en-US" dirty="0"/>
                        <a:t>5</a:t>
                      </a:r>
                      <a:endParaRPr lang="en-IN" dirty="0"/>
                    </a:p>
                  </a:txBody>
                  <a:tcPr anchor="ctr"/>
                </a:tc>
                <a:tc>
                  <a:txBody>
                    <a:bodyPr/>
                    <a:lstStyle/>
                    <a:p>
                      <a:pPr algn="ctr"/>
                      <a:r>
                        <a:rPr lang="en-US" dirty="0"/>
                        <a:t>3</a:t>
                      </a:r>
                      <a:endParaRPr lang="en-IN" dirty="0"/>
                    </a:p>
                  </a:txBody>
                  <a:tcPr anchor="ctr"/>
                </a:tc>
                <a:tc>
                  <a:txBody>
                    <a:bodyPr/>
                    <a:lstStyle/>
                    <a:p>
                      <a:pPr algn="ctr"/>
                      <a:r>
                        <a:rPr lang="en-US" dirty="0"/>
                        <a:t>2</a:t>
                      </a:r>
                      <a:endParaRPr lang="en-IN"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52%</a:t>
                      </a:r>
                      <a:endParaRPr lang="en-IN" dirty="0"/>
                    </a:p>
                  </a:txBody>
                  <a:tcPr anchor="ctr"/>
                </a:tc>
                <a:extLst>
                  <a:ext uri="{0D108BD9-81ED-4DB2-BD59-A6C34878D82A}">
                    <a16:rowId xmlns:a16="http://schemas.microsoft.com/office/drawing/2014/main" val="170002844"/>
                  </a:ext>
                </a:extLst>
              </a:tr>
            </a:tbl>
          </a:graphicData>
        </a:graphic>
      </p:graphicFrame>
      <p:pic>
        <p:nvPicPr>
          <p:cNvPr id="3" name="Picture 2">
            <a:extLst>
              <a:ext uri="{FF2B5EF4-FFF2-40B4-BE49-F238E27FC236}">
                <a16:creationId xmlns:a16="http://schemas.microsoft.com/office/drawing/2014/main" id="{13D45111-A71D-D7A4-D764-80FD0FC8C1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5" name="TextBox 4">
            <a:extLst>
              <a:ext uri="{FF2B5EF4-FFF2-40B4-BE49-F238E27FC236}">
                <a16:creationId xmlns:a16="http://schemas.microsoft.com/office/drawing/2014/main" id="{5F22C4BF-A457-91CD-CAD9-6FDECB171197}"/>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TOP Management MIS </a:t>
            </a:r>
            <a:r>
              <a:rPr lang="en-IN" sz="2400" b="1" dirty="0">
                <a:solidFill>
                  <a:srgbClr val="767171"/>
                </a:solidFill>
                <a:effectLst/>
                <a:latin typeface="Myriad Pro"/>
                <a:ea typeface="Calibri" panose="020F0502020204030204" pitchFamily="34" charset="0"/>
                <a:cs typeface="Times New Roman" panose="02020603050405020304" pitchFamily="18" charset="0"/>
              </a:rPr>
              <a:t>Dashboard</a:t>
            </a:r>
            <a:endParaRPr lang="en-IN" sz="1200" dirty="0">
              <a:effectLst/>
              <a:latin typeface="Myriad Pro"/>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E9E2B8C-6037-E621-DED7-9B4661A308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1738" y="1822336"/>
            <a:ext cx="914025" cy="234045"/>
          </a:xfrm>
          <a:prstGeom prst="rect">
            <a:avLst/>
          </a:prstGeom>
          <a:noFill/>
          <a:ln>
            <a:noFill/>
          </a:ln>
        </p:spPr>
      </p:pic>
      <p:pic>
        <p:nvPicPr>
          <p:cNvPr id="6" name="Picture 5">
            <a:extLst>
              <a:ext uri="{FF2B5EF4-FFF2-40B4-BE49-F238E27FC236}">
                <a16:creationId xmlns:a16="http://schemas.microsoft.com/office/drawing/2014/main" id="{56669D61-ADA4-3145-ABD4-2B6FAE45F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10950" y="3174965"/>
            <a:ext cx="2281050" cy="3683035"/>
          </a:xfrm>
          <a:prstGeom prst="rect">
            <a:avLst/>
          </a:prstGeom>
        </p:spPr>
      </p:pic>
    </p:spTree>
    <p:extLst>
      <p:ext uri="{BB962C8B-B14F-4D97-AF65-F5344CB8AC3E}">
        <p14:creationId xmlns:p14="http://schemas.microsoft.com/office/powerpoint/2010/main" val="2505524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50317" y="970533"/>
            <a:ext cx="7200000" cy="116453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4750317" y="2222582"/>
            <a:ext cx="7200000" cy="215807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4750317" y="4472989"/>
            <a:ext cx="7200000" cy="219197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a:srcRect l="6192"/>
          <a:stretch/>
        </p:blipFill>
        <p:spPr>
          <a:xfrm>
            <a:off x="551622" y="2222582"/>
            <a:ext cx="4064619" cy="320233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3304021F-D520-719C-917C-61D9A5B23A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5" name="TextBox 4">
            <a:extLst>
              <a:ext uri="{FF2B5EF4-FFF2-40B4-BE49-F238E27FC236}">
                <a16:creationId xmlns:a16="http://schemas.microsoft.com/office/drawing/2014/main" id="{CA8A5F83-B0A5-A85C-76F8-A8E1DD86BB37}"/>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E</a:t>
            </a:r>
            <a:r>
              <a:rPr lang="en-IN" sz="2400" b="1" dirty="0">
                <a:solidFill>
                  <a:srgbClr val="AE418A"/>
                </a:solidFill>
                <a:effectLst/>
                <a:latin typeface="Myriad Pro"/>
                <a:ea typeface="Calibri" panose="020F0502020204030204" pitchFamily="34" charset="0"/>
                <a:cs typeface="Times New Roman" panose="02020603050405020304" pitchFamily="18" charset="0"/>
              </a:rPr>
              <a:t>nergy </a:t>
            </a:r>
            <a:r>
              <a:rPr lang="en-IN" sz="2400" b="1" dirty="0">
                <a:solidFill>
                  <a:srgbClr val="767171"/>
                </a:solidFill>
                <a:effectLst/>
                <a:latin typeface="Myriad Pro"/>
                <a:ea typeface="Calibri" panose="020F0502020204030204" pitchFamily="34" charset="0"/>
                <a:cs typeface="Times New Roman" panose="02020603050405020304" pitchFamily="18" charset="0"/>
              </a:rPr>
              <a:t>Monitoring</a:t>
            </a:r>
            <a:endParaRPr lang="en-IN" sz="1200" dirty="0">
              <a:effectLst/>
              <a:latin typeface="Myriad Pro"/>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A146AB4-119D-678B-DDCB-47F200D8A9D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1757" y="2295778"/>
            <a:ext cx="878020" cy="224826"/>
          </a:xfrm>
          <a:prstGeom prst="rect">
            <a:avLst/>
          </a:prstGeom>
          <a:noFill/>
          <a:ln>
            <a:noFill/>
          </a:ln>
        </p:spPr>
      </p:pic>
      <p:pic>
        <p:nvPicPr>
          <p:cNvPr id="6" name="Picture 5">
            <a:extLst>
              <a:ext uri="{FF2B5EF4-FFF2-40B4-BE49-F238E27FC236}">
                <a16:creationId xmlns:a16="http://schemas.microsoft.com/office/drawing/2014/main" id="{14A57086-AD63-DFED-66B2-560A297D6C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10973" y="2309935"/>
            <a:ext cx="878020" cy="224826"/>
          </a:xfrm>
          <a:prstGeom prst="rect">
            <a:avLst/>
          </a:prstGeom>
          <a:noFill/>
          <a:ln>
            <a:noFill/>
          </a:ln>
        </p:spPr>
      </p:pic>
      <p:pic>
        <p:nvPicPr>
          <p:cNvPr id="8" name="Picture 7">
            <a:extLst>
              <a:ext uri="{FF2B5EF4-FFF2-40B4-BE49-F238E27FC236}">
                <a16:creationId xmlns:a16="http://schemas.microsoft.com/office/drawing/2014/main" id="{61697C71-9173-37BE-0AD4-EF0C271F3BD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10973" y="4591108"/>
            <a:ext cx="878020" cy="224826"/>
          </a:xfrm>
          <a:prstGeom prst="rect">
            <a:avLst/>
          </a:prstGeom>
          <a:noFill/>
          <a:ln>
            <a:noFill/>
          </a:ln>
        </p:spPr>
      </p:pic>
    </p:spTree>
    <p:extLst>
      <p:ext uri="{BB962C8B-B14F-4D97-AF65-F5344CB8AC3E}">
        <p14:creationId xmlns:p14="http://schemas.microsoft.com/office/powerpoint/2010/main" val="2670481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374" y="3882911"/>
            <a:ext cx="11429193" cy="284514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srcRect l="14168" t="2303" r="16147"/>
          <a:stretch/>
        </p:blipFill>
        <p:spPr>
          <a:xfrm>
            <a:off x="6978185" y="1670179"/>
            <a:ext cx="2290813" cy="21183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5409" t="2956" r="223" b="1040"/>
          <a:stretch/>
        </p:blipFill>
        <p:spPr>
          <a:xfrm>
            <a:off x="9386006" y="1669145"/>
            <a:ext cx="2438561" cy="211832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5480CE7-9443-5709-C9BE-C77751D2F3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7" name="TextBox 6">
            <a:extLst>
              <a:ext uri="{FF2B5EF4-FFF2-40B4-BE49-F238E27FC236}">
                <a16:creationId xmlns:a16="http://schemas.microsoft.com/office/drawing/2014/main" id="{28020731-3812-B368-0FDA-112CC0A7F424}"/>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E</a:t>
            </a:r>
            <a:r>
              <a:rPr lang="en-IN" sz="2400" b="1" dirty="0">
                <a:solidFill>
                  <a:srgbClr val="AE418A"/>
                </a:solidFill>
                <a:effectLst/>
                <a:latin typeface="Myriad Pro"/>
                <a:ea typeface="Calibri" panose="020F0502020204030204" pitchFamily="34" charset="0"/>
                <a:cs typeface="Times New Roman" panose="02020603050405020304" pitchFamily="18" charset="0"/>
              </a:rPr>
              <a:t>nergy </a:t>
            </a:r>
            <a:r>
              <a:rPr lang="en-IN" sz="2400" b="1" dirty="0">
                <a:solidFill>
                  <a:srgbClr val="767171"/>
                </a:solidFill>
                <a:effectLst/>
                <a:latin typeface="Myriad Pro"/>
                <a:ea typeface="Calibri" panose="020F0502020204030204" pitchFamily="34" charset="0"/>
                <a:cs typeface="Times New Roman" panose="02020603050405020304" pitchFamily="18" charset="0"/>
              </a:rPr>
              <a:t>Monitoring</a:t>
            </a:r>
            <a:endParaRPr lang="en-IN" sz="1200" dirty="0">
              <a:effectLst/>
              <a:latin typeface="Myriad Pro"/>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55FEAA-FB98-FD0E-5039-88CB8EACC4F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80345" y="4049932"/>
            <a:ext cx="878020" cy="224826"/>
          </a:xfrm>
          <a:prstGeom prst="rect">
            <a:avLst/>
          </a:prstGeom>
          <a:noFill/>
          <a:ln>
            <a:noFill/>
          </a:ln>
        </p:spPr>
      </p:pic>
    </p:spTree>
    <p:extLst>
      <p:ext uri="{BB962C8B-B14F-4D97-AF65-F5344CB8AC3E}">
        <p14:creationId xmlns:p14="http://schemas.microsoft.com/office/powerpoint/2010/main" val="362054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2963" y="3321477"/>
            <a:ext cx="1853640" cy="340593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8607" y="3338090"/>
            <a:ext cx="2312710" cy="340593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3321" y="3335232"/>
            <a:ext cx="2058679" cy="339217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94807" y="1166842"/>
            <a:ext cx="3351751" cy="4524315"/>
          </a:xfrm>
          <a:prstGeom prst="rect">
            <a:avLst/>
          </a:prstGeom>
          <a:noFill/>
        </p:spPr>
        <p:txBody>
          <a:bodyPr wrap="none" rtlCol="0">
            <a:spAutoFit/>
          </a:bodyPr>
          <a:lstStyle/>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Available data from controllers</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Energy Monitoring</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Installation of External Sensors</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Vibration Monitoring</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Temperature Monitoring</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Level and Flow Monitoring</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RPM Monitoring</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FFT Analysis</a:t>
            </a:r>
          </a:p>
        </p:txBody>
      </p:sp>
      <p:pic>
        <p:nvPicPr>
          <p:cNvPr id="2" name="Picture 1">
            <a:extLst>
              <a:ext uri="{FF2B5EF4-FFF2-40B4-BE49-F238E27FC236}">
                <a16:creationId xmlns:a16="http://schemas.microsoft.com/office/drawing/2014/main" id="{CEC133BD-48B9-1996-2B5D-A4D7D6F3C3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4" name="TextBox 3">
            <a:extLst>
              <a:ext uri="{FF2B5EF4-FFF2-40B4-BE49-F238E27FC236}">
                <a16:creationId xmlns:a16="http://schemas.microsoft.com/office/drawing/2014/main" id="{88F53CCB-46CC-D9F5-D615-70A433A2A94F}"/>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Predictive</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effectLst/>
                <a:latin typeface="Myriad Pro"/>
                <a:ea typeface="Calibri" panose="020F0502020204030204" pitchFamily="34" charset="0"/>
                <a:cs typeface="Times New Roman" panose="02020603050405020304" pitchFamily="18" charset="0"/>
              </a:rPr>
              <a:t>Maintenance</a:t>
            </a:r>
            <a:endParaRPr lang="en-IN" sz="1200" dirty="0">
              <a:effectLst/>
              <a:latin typeface="Myriad Pr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7622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471" y="1639112"/>
            <a:ext cx="3593567" cy="256376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90" y="2744701"/>
            <a:ext cx="4182528" cy="278835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471" y="4301412"/>
            <a:ext cx="3593567" cy="2463282"/>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8091" y="1641058"/>
            <a:ext cx="3252611" cy="512363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D2F8031-DCBB-B38D-73EF-ABA13341A8C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5" name="TextBox 4">
            <a:extLst>
              <a:ext uri="{FF2B5EF4-FFF2-40B4-BE49-F238E27FC236}">
                <a16:creationId xmlns:a16="http://schemas.microsoft.com/office/drawing/2014/main" id="{0FAA53C6-43E8-79B7-331A-07E4C4A77947}"/>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Vibration</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effectLst/>
                <a:latin typeface="Myriad Pro"/>
                <a:ea typeface="Calibri" panose="020F0502020204030204" pitchFamily="34" charset="0"/>
                <a:cs typeface="Times New Roman" panose="02020603050405020304" pitchFamily="18" charset="0"/>
              </a:rPr>
              <a:t>Monitoring</a:t>
            </a:r>
            <a:endParaRPr lang="en-IN" sz="1200" dirty="0">
              <a:effectLst/>
              <a:latin typeface="Myriad Pr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8211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C023F4-9682-D74F-4A00-84D7E8866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1895" y="3136907"/>
            <a:ext cx="5113174" cy="2713388"/>
          </a:xfrm>
          <a:prstGeom prst="rect">
            <a:avLst/>
          </a:prstGeom>
        </p:spPr>
      </p:pic>
      <p:pic>
        <p:nvPicPr>
          <p:cNvPr id="7" name="Picture 6">
            <a:extLst>
              <a:ext uri="{FF2B5EF4-FFF2-40B4-BE49-F238E27FC236}">
                <a16:creationId xmlns:a16="http://schemas.microsoft.com/office/drawing/2014/main" id="{2306A412-24A5-E5A3-8D58-61117F8EB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308" y="3136908"/>
            <a:ext cx="4873692" cy="3441174"/>
          </a:xfrm>
          <a:prstGeom prst="rect">
            <a:avLst/>
          </a:prstGeom>
        </p:spPr>
      </p:pic>
      <p:sp>
        <p:nvSpPr>
          <p:cNvPr id="9" name="TextBox 8"/>
          <p:cNvSpPr txBox="1"/>
          <p:nvPr/>
        </p:nvSpPr>
        <p:spPr>
          <a:xfrm>
            <a:off x="529884" y="1054992"/>
            <a:ext cx="5706947" cy="3970318"/>
          </a:xfrm>
          <a:prstGeom prst="rect">
            <a:avLst/>
          </a:prstGeom>
          <a:noFill/>
        </p:spPr>
        <p:txBody>
          <a:bodyPr wrap="none" rtlCol="0">
            <a:spAutoFit/>
          </a:bodyPr>
          <a:lstStyle/>
          <a:p>
            <a:pPr marL="285750" indent="-285750">
              <a:lnSpc>
                <a:spcPct val="200000"/>
              </a:lnSpc>
              <a:buClr>
                <a:srgbClr val="AE418A"/>
              </a:buClr>
              <a:buFont typeface="Wingdings" panose="05000000000000000000" pitchFamily="2" charset="2"/>
              <a:buChar char="§"/>
            </a:pPr>
            <a:r>
              <a:rPr lang="en-US" dirty="0"/>
              <a:t>InnovationTech Gateway</a:t>
            </a:r>
          </a:p>
          <a:p>
            <a:pPr marL="285750" indent="-285750">
              <a:lnSpc>
                <a:spcPct val="200000"/>
              </a:lnSpc>
              <a:buClr>
                <a:srgbClr val="AE418A"/>
              </a:buClr>
              <a:buFont typeface="Wingdings" panose="05000000000000000000" pitchFamily="2" charset="2"/>
              <a:buChar char="§"/>
            </a:pPr>
            <a:r>
              <a:rPr lang="en-US" dirty="0"/>
              <a:t>InnovationTech Analog Scanner</a:t>
            </a:r>
          </a:p>
          <a:p>
            <a:pPr marL="285750" indent="-285750">
              <a:lnSpc>
                <a:spcPct val="200000"/>
              </a:lnSpc>
              <a:buClr>
                <a:srgbClr val="AE418A"/>
              </a:buClr>
              <a:buFont typeface="Wingdings" panose="05000000000000000000" pitchFamily="2" charset="2"/>
              <a:buChar char="§"/>
            </a:pPr>
            <a:r>
              <a:rPr lang="en-US" dirty="0"/>
              <a:t>HMI</a:t>
            </a:r>
          </a:p>
          <a:p>
            <a:pPr marL="285750" indent="-285750">
              <a:lnSpc>
                <a:spcPct val="200000"/>
              </a:lnSpc>
              <a:buClr>
                <a:srgbClr val="AE418A"/>
              </a:buClr>
              <a:buFont typeface="Wingdings" panose="05000000000000000000" pitchFamily="2" charset="2"/>
              <a:buChar char="§"/>
            </a:pPr>
            <a:r>
              <a:rPr lang="en-US" dirty="0"/>
              <a:t>SMPS 24 V DC</a:t>
            </a:r>
          </a:p>
          <a:p>
            <a:pPr marL="285750" indent="-285750">
              <a:lnSpc>
                <a:spcPct val="200000"/>
              </a:lnSpc>
              <a:buClr>
                <a:srgbClr val="AE418A"/>
              </a:buClr>
              <a:buFont typeface="Wingdings" panose="05000000000000000000" pitchFamily="2" charset="2"/>
              <a:buChar char="§"/>
            </a:pPr>
            <a:r>
              <a:rPr lang="en-US" dirty="0"/>
              <a:t>Energy Meter</a:t>
            </a:r>
          </a:p>
          <a:p>
            <a:pPr marL="285750" indent="-285750">
              <a:lnSpc>
                <a:spcPct val="200000"/>
              </a:lnSpc>
              <a:buClr>
                <a:srgbClr val="AE418A"/>
              </a:buClr>
              <a:buFont typeface="Wingdings" panose="05000000000000000000" pitchFamily="2" charset="2"/>
              <a:buChar char="§"/>
            </a:pPr>
            <a:r>
              <a:rPr lang="en-US" dirty="0"/>
              <a:t>Vibration Sensor</a:t>
            </a:r>
          </a:p>
          <a:p>
            <a:pPr marL="285750" indent="-285750">
              <a:lnSpc>
                <a:spcPct val="200000"/>
              </a:lnSpc>
              <a:buClr>
                <a:srgbClr val="AE418A"/>
              </a:buClr>
              <a:buFont typeface="Wingdings" panose="05000000000000000000" pitchFamily="2" charset="2"/>
              <a:buChar char="§"/>
            </a:pPr>
            <a:r>
              <a:rPr lang="en-US" dirty="0"/>
              <a:t>Any Additional Sensor required like Temperature Sensor</a:t>
            </a:r>
          </a:p>
        </p:txBody>
      </p:sp>
      <p:pic>
        <p:nvPicPr>
          <p:cNvPr id="2" name="Picture 1">
            <a:extLst>
              <a:ext uri="{FF2B5EF4-FFF2-40B4-BE49-F238E27FC236}">
                <a16:creationId xmlns:a16="http://schemas.microsoft.com/office/drawing/2014/main" id="{2525E762-4DB9-823A-E6F3-D3CB8441CBA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6" name="TextBox 5">
            <a:extLst>
              <a:ext uri="{FF2B5EF4-FFF2-40B4-BE49-F238E27FC236}">
                <a16:creationId xmlns:a16="http://schemas.microsoft.com/office/drawing/2014/main" id="{058F16AC-3EE5-5AD3-4071-C79AC7A2C9C7}"/>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Vibration</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effectLst/>
                <a:latin typeface="Myriad Pro"/>
                <a:ea typeface="Calibri" panose="020F0502020204030204" pitchFamily="34" charset="0"/>
                <a:cs typeface="Times New Roman" panose="02020603050405020304" pitchFamily="18" charset="0"/>
              </a:rPr>
              <a:t>Monitoring Portable kit</a:t>
            </a:r>
            <a:endParaRPr lang="en-IN" sz="1200" dirty="0">
              <a:effectLst/>
              <a:latin typeface="Myriad Pro"/>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851D710-59FF-3256-D65E-51535D89A3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52717" y="3321423"/>
            <a:ext cx="713367" cy="182665"/>
          </a:xfrm>
          <a:prstGeom prst="rect">
            <a:avLst/>
          </a:prstGeom>
          <a:noFill/>
          <a:ln>
            <a:noFill/>
          </a:ln>
        </p:spPr>
      </p:pic>
    </p:spTree>
    <p:extLst>
      <p:ext uri="{BB962C8B-B14F-4D97-AF65-F5344CB8AC3E}">
        <p14:creationId xmlns:p14="http://schemas.microsoft.com/office/powerpoint/2010/main" val="3096108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1892" y="1054992"/>
            <a:ext cx="5706947" cy="3416320"/>
          </a:xfrm>
          <a:prstGeom prst="rect">
            <a:avLst/>
          </a:prstGeom>
          <a:noFill/>
        </p:spPr>
        <p:txBody>
          <a:bodyPr wrap="none" rtlCol="0">
            <a:spAutoFit/>
          </a:bodyPr>
          <a:lstStyle/>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InnovationTech Gateway</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InnovationTech Analog Scanner</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SMPS 24 V DC</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Energy Meter</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Vibration Sensor</a:t>
            </a:r>
          </a:p>
          <a:p>
            <a:pPr marL="285750" indent="-285750">
              <a:lnSpc>
                <a:spcPct val="200000"/>
              </a:lnSpc>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Any Additional Sensor required like Temperature </a:t>
            </a:r>
            <a:r>
              <a:rPr lang="en-US" dirty="0"/>
              <a:t>Sensor</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5794" b="7436"/>
          <a:stretch/>
        </p:blipFill>
        <p:spPr>
          <a:xfrm rot="16200000">
            <a:off x="7291675" y="1985667"/>
            <a:ext cx="3696191" cy="5861861"/>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1CB69EA0-0F35-313F-82D7-E234D60386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4" name="TextBox 3">
            <a:extLst>
              <a:ext uri="{FF2B5EF4-FFF2-40B4-BE49-F238E27FC236}">
                <a16:creationId xmlns:a16="http://schemas.microsoft.com/office/drawing/2014/main" id="{B8CB74F8-1DB4-0E00-64DA-61F7D8961A47}"/>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Vibration</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effectLst/>
                <a:latin typeface="Myriad Pro"/>
                <a:ea typeface="Calibri" panose="020F0502020204030204" pitchFamily="34" charset="0"/>
                <a:cs typeface="Times New Roman" panose="02020603050405020304" pitchFamily="18" charset="0"/>
              </a:rPr>
              <a:t>Monitoring Portable kit</a:t>
            </a:r>
            <a:endParaRPr lang="en-IN" sz="1200" dirty="0">
              <a:effectLst/>
              <a:latin typeface="Myriad Pr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2299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3147" y="1077803"/>
            <a:ext cx="6097555" cy="342987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03" y="3697811"/>
            <a:ext cx="5523722" cy="310709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84213F05-9C6A-4206-5C4A-279A09377D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5" name="TextBox 4">
            <a:extLst>
              <a:ext uri="{FF2B5EF4-FFF2-40B4-BE49-F238E27FC236}">
                <a16:creationId xmlns:a16="http://schemas.microsoft.com/office/drawing/2014/main" id="{C138C32A-A77F-9AB5-906D-4C237AE35769}"/>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Fast Fourier Transform (FFT)</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effectLst/>
                <a:latin typeface="Myriad Pro"/>
                <a:ea typeface="Calibri" panose="020F0502020204030204" pitchFamily="34" charset="0"/>
                <a:cs typeface="Times New Roman" panose="02020603050405020304" pitchFamily="18" charset="0"/>
              </a:rPr>
              <a:t>Analysis</a:t>
            </a:r>
            <a:endParaRPr lang="en-IN" sz="1200" dirty="0">
              <a:effectLst/>
              <a:latin typeface="Myriad Pr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14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1660A0-2131-6A13-D599-A5755E364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936" y="3905147"/>
            <a:ext cx="3633731" cy="224420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67B0FBE-2204-FCB0-16AA-67ED4D9A585F}"/>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51A8B1"/>
                </a:solidFill>
                <a:latin typeface="Myriad Pro"/>
                <a:ea typeface="Calibri" panose="020F0502020204030204" pitchFamily="34" charset="0"/>
                <a:cs typeface="Times New Roman" panose="02020603050405020304" pitchFamily="18" charset="0"/>
              </a:rPr>
              <a:t>Sigma’s</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effectLst/>
                <a:latin typeface="Myriad Pro"/>
                <a:ea typeface="Calibri" panose="020F0502020204030204" pitchFamily="34" charset="0"/>
                <a:cs typeface="Times New Roman" panose="02020603050405020304" pitchFamily="18" charset="0"/>
              </a:rPr>
              <a:t>Gov Association</a:t>
            </a:r>
            <a:endParaRPr lang="en-IN" sz="1200" dirty="0">
              <a:effectLst/>
              <a:latin typeface="Myriad Pro"/>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54C41D1-B971-D0FF-ECEF-9B3C8D58BE65}"/>
              </a:ext>
            </a:extLst>
          </p:cNvPr>
          <p:cNvSpPr txBox="1"/>
          <p:nvPr/>
        </p:nvSpPr>
        <p:spPr>
          <a:xfrm>
            <a:off x="417545" y="1213613"/>
            <a:ext cx="8773108" cy="2152256"/>
          </a:xfrm>
          <a:prstGeom prst="rect">
            <a:avLst/>
          </a:prstGeom>
          <a:noFill/>
        </p:spPr>
        <p:txBody>
          <a:bodyPr wrap="square">
            <a:spAutoFit/>
          </a:bodyPr>
          <a:lstStyle/>
          <a:p>
            <a:pPr marL="285750" indent="-285750" algn="just">
              <a:lnSpc>
                <a:spcPct val="107000"/>
              </a:lnSpc>
              <a:spcAft>
                <a:spcPts val="800"/>
              </a:spcAft>
              <a:buClr>
                <a:srgbClr val="51A8B1"/>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Sigma Toolings India Pvt Ltd has established partnerships within the government sector and has successfully delivered customized tooling solutions to various governmental organizations. These collaborations highlight Sigma's proficiency in catering to the specific needs of government entities, ensuring efficient and tailored solutions. Through these associations, Sigma has demonstrated its capability to meet the rigorous standards and requirements of the government sector, solidifying its position as a trusted partner in providing high-quality tools and services.</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descr="A close up of a sign&#10;&#10;Description automatically generated">
            <a:extLst>
              <a:ext uri="{FF2B5EF4-FFF2-40B4-BE49-F238E27FC236}">
                <a16:creationId xmlns:a16="http://schemas.microsoft.com/office/drawing/2014/main" id="{5BD00F6F-D0CF-2BB0-79C4-241BBE953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708" y="151725"/>
            <a:ext cx="1148774" cy="444808"/>
          </a:xfrm>
          <a:prstGeom prst="rect">
            <a:avLst/>
          </a:prstGeom>
        </p:spPr>
      </p:pic>
      <p:sp>
        <p:nvSpPr>
          <p:cNvPr id="34" name="Rectangle 33">
            <a:extLst>
              <a:ext uri="{FF2B5EF4-FFF2-40B4-BE49-F238E27FC236}">
                <a16:creationId xmlns:a16="http://schemas.microsoft.com/office/drawing/2014/main" id="{9AA85C4C-496E-3F19-DF99-65502A93700C}"/>
              </a:ext>
            </a:extLst>
          </p:cNvPr>
          <p:cNvSpPr/>
          <p:nvPr/>
        </p:nvSpPr>
        <p:spPr>
          <a:xfrm>
            <a:off x="10020106" y="6484711"/>
            <a:ext cx="2394858" cy="55050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solidFill>
                  <a:schemeClr val="bg1"/>
                </a:solidFill>
                <a:latin typeface="Times New Roman" panose="02020603050405020304" pitchFamily="18" charset="0"/>
                <a:cs typeface="Times New Roman" panose="02020603050405020304" pitchFamily="18" charset="0"/>
              </a:rPr>
              <a:t>Shashi Thete</a:t>
            </a:r>
          </a:p>
          <a:p>
            <a:pPr algn="ctr"/>
            <a:r>
              <a:rPr lang="da-DK" sz="1000" dirty="0">
                <a:solidFill>
                  <a:schemeClr val="bg1"/>
                </a:solidFill>
                <a:effectLst/>
                <a:latin typeface="Times New Roman" panose="02020603050405020304" pitchFamily="18" charset="0"/>
                <a:cs typeface="Times New Roman" panose="02020603050405020304" pitchFamily="18" charset="0"/>
              </a:rPr>
              <a:t>Founder  and Managing Director</a:t>
            </a:r>
            <a:endParaRPr lang="en-GB" sz="1000" dirty="0">
              <a:solidFill>
                <a:schemeClr val="bg1"/>
              </a:solidFill>
              <a:effectLst/>
              <a:latin typeface="Times New Roman" panose="02020603050405020304" pitchFamily="18" charset="0"/>
              <a:cs typeface="Times New Roman" panose="02020603050405020304" pitchFamily="18" charset="0"/>
            </a:endParaRPr>
          </a:p>
          <a:p>
            <a:pPr algn="ctr"/>
            <a:endParaRPr lang="en-IN" dirty="0"/>
          </a:p>
        </p:txBody>
      </p:sp>
      <p:sp>
        <p:nvSpPr>
          <p:cNvPr id="4" name="Rectangle 3">
            <a:extLst>
              <a:ext uri="{FF2B5EF4-FFF2-40B4-BE49-F238E27FC236}">
                <a16:creationId xmlns:a16="http://schemas.microsoft.com/office/drawing/2014/main" id="{4CC0D49A-D020-B7D9-5659-46FC3A475130}"/>
              </a:ext>
            </a:extLst>
          </p:cNvPr>
          <p:cNvSpPr/>
          <p:nvPr/>
        </p:nvSpPr>
        <p:spPr>
          <a:xfrm>
            <a:off x="829445" y="3458551"/>
            <a:ext cx="3633731" cy="373630"/>
          </a:xfrm>
          <a:prstGeom prst="rect">
            <a:avLst/>
          </a:prstGeom>
          <a:solidFill>
            <a:srgbClr val="51A8B1"/>
          </a:solidFill>
          <a:ln>
            <a:solidFill>
              <a:srgbClr val="51A8B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a:latin typeface="Times New Roman" panose="02020603050405020304" pitchFamily="18" charset="0"/>
                <a:ea typeface="Calibri" panose="020F0502020204030204" pitchFamily="34" charset="0"/>
                <a:cs typeface="Times New Roman" panose="02020603050405020304" pitchFamily="18" charset="0"/>
              </a:rPr>
              <a:t>Hindustan aeronautics limited</a:t>
            </a:r>
            <a:endParaRPr lang="en-IN" sz="1600" dirty="0"/>
          </a:p>
        </p:txBody>
      </p:sp>
      <p:sp>
        <p:nvSpPr>
          <p:cNvPr id="5" name="Rectangle 4">
            <a:extLst>
              <a:ext uri="{FF2B5EF4-FFF2-40B4-BE49-F238E27FC236}">
                <a16:creationId xmlns:a16="http://schemas.microsoft.com/office/drawing/2014/main" id="{DF7D304C-A0AD-3BB5-1F14-6B4424D9E080}"/>
              </a:ext>
            </a:extLst>
          </p:cNvPr>
          <p:cNvSpPr/>
          <p:nvPr/>
        </p:nvSpPr>
        <p:spPr>
          <a:xfrm>
            <a:off x="4655937" y="3463216"/>
            <a:ext cx="3633731" cy="373630"/>
          </a:xfrm>
          <a:prstGeom prst="rect">
            <a:avLst/>
          </a:prstGeom>
          <a:solidFill>
            <a:srgbClr val="51A8B1"/>
          </a:solidFill>
          <a:ln>
            <a:solidFill>
              <a:srgbClr val="51A8B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a:latin typeface="Times New Roman" panose="02020603050405020304" pitchFamily="18" charset="0"/>
                <a:ea typeface="Calibri" panose="020F0502020204030204" pitchFamily="34" charset="0"/>
                <a:cs typeface="Times New Roman" panose="02020603050405020304" pitchFamily="18" charset="0"/>
              </a:rPr>
              <a:t>Ordinance Factory Ambarnath</a:t>
            </a:r>
            <a:endParaRPr lang="en-IN" sz="1600" dirty="0"/>
          </a:p>
        </p:txBody>
      </p:sp>
      <p:sp>
        <p:nvSpPr>
          <p:cNvPr id="7" name="Rectangle 6">
            <a:extLst>
              <a:ext uri="{FF2B5EF4-FFF2-40B4-BE49-F238E27FC236}">
                <a16:creationId xmlns:a16="http://schemas.microsoft.com/office/drawing/2014/main" id="{2BECC89B-DE1A-AC1B-D06A-CD57C6190E9A}"/>
              </a:ext>
            </a:extLst>
          </p:cNvPr>
          <p:cNvSpPr/>
          <p:nvPr/>
        </p:nvSpPr>
        <p:spPr>
          <a:xfrm>
            <a:off x="-3108" y="6399540"/>
            <a:ext cx="12192000" cy="458460"/>
          </a:xfrm>
          <a:prstGeom prst="rect">
            <a:avLst/>
          </a:prstGeom>
          <a:solidFill>
            <a:srgbClr val="51A8B1"/>
          </a:solidFill>
          <a:ln>
            <a:solidFill>
              <a:srgbClr val="51A8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latin typeface="Times New Roman" panose="02020603050405020304" pitchFamily="18" charset="0"/>
                <a:cs typeface="Times New Roman" panose="02020603050405020304" pitchFamily="18" charset="0"/>
              </a:rPr>
              <a:t>www.sigmatoolings.com | www.sigmatiz.com |  www.shashithete.com </a:t>
            </a:r>
            <a:endParaRPr lang="en-IN"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F90280A-F3FC-0DC8-E9A6-73319DAE7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0228" y="4120354"/>
            <a:ext cx="2321772" cy="2321772"/>
          </a:xfrm>
          <a:prstGeom prst="rect">
            <a:avLst/>
          </a:prstGeom>
        </p:spPr>
      </p:pic>
      <p:pic>
        <p:nvPicPr>
          <p:cNvPr id="3" name="Picture 2">
            <a:extLst>
              <a:ext uri="{FF2B5EF4-FFF2-40B4-BE49-F238E27FC236}">
                <a16:creationId xmlns:a16="http://schemas.microsoft.com/office/drawing/2014/main" id="{33A9A235-7EF0-C70F-3614-56A3EFCBC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445" y="3905147"/>
            <a:ext cx="3633731" cy="2244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055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4884" y="1980721"/>
            <a:ext cx="3046488" cy="474669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0429" y="1984566"/>
            <a:ext cx="2946062" cy="474285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3438" y="1980721"/>
            <a:ext cx="3026917" cy="4742853"/>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20381C3-87E6-E549-FF70-D104202ECF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3" name="TextBox 2">
            <a:extLst>
              <a:ext uri="{FF2B5EF4-FFF2-40B4-BE49-F238E27FC236}">
                <a16:creationId xmlns:a16="http://schemas.microsoft.com/office/drawing/2014/main" id="{0D2FCF1B-2C04-D4D1-1CA7-172DEA54FA02}"/>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Fast Fourier Transform (FFT)</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r>
              <a:rPr lang="en-IN" sz="2400" b="1" dirty="0">
                <a:solidFill>
                  <a:srgbClr val="767171"/>
                </a:solidFill>
                <a:effectLst/>
                <a:latin typeface="Myriad Pro"/>
                <a:ea typeface="Calibri" panose="020F0502020204030204" pitchFamily="34" charset="0"/>
                <a:cs typeface="Times New Roman" panose="02020603050405020304" pitchFamily="18" charset="0"/>
              </a:rPr>
              <a:t>Analysis</a:t>
            </a:r>
            <a:endParaRPr lang="en-IN" sz="1200" dirty="0">
              <a:effectLst/>
              <a:latin typeface="Myriad Pro"/>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BCA61D5-CDF4-3711-8C10-9AB36C783B7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88065" y="2113992"/>
            <a:ext cx="878020" cy="224826"/>
          </a:xfrm>
          <a:prstGeom prst="rect">
            <a:avLst/>
          </a:prstGeom>
          <a:noFill/>
          <a:ln>
            <a:noFill/>
          </a:ln>
        </p:spPr>
      </p:pic>
      <p:pic>
        <p:nvPicPr>
          <p:cNvPr id="8" name="Picture 7">
            <a:extLst>
              <a:ext uri="{FF2B5EF4-FFF2-40B4-BE49-F238E27FC236}">
                <a16:creationId xmlns:a16="http://schemas.microsoft.com/office/drawing/2014/main" id="{648D6996-DB8B-E06A-C850-7AA3A97E6C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3343" y="2081943"/>
            <a:ext cx="878020" cy="224826"/>
          </a:xfrm>
          <a:prstGeom prst="rect">
            <a:avLst/>
          </a:prstGeom>
          <a:noFill/>
          <a:ln>
            <a:noFill/>
          </a:ln>
        </p:spPr>
      </p:pic>
      <p:pic>
        <p:nvPicPr>
          <p:cNvPr id="10" name="Picture 9">
            <a:extLst>
              <a:ext uri="{FF2B5EF4-FFF2-40B4-BE49-F238E27FC236}">
                <a16:creationId xmlns:a16="http://schemas.microsoft.com/office/drawing/2014/main" id="{0447EC57-1FFE-85F6-56F7-FB6543B5FC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8794" y="2113992"/>
            <a:ext cx="878020" cy="224826"/>
          </a:xfrm>
          <a:prstGeom prst="rect">
            <a:avLst/>
          </a:prstGeom>
          <a:noFill/>
          <a:ln>
            <a:noFill/>
          </a:ln>
        </p:spPr>
      </p:pic>
    </p:spTree>
    <p:extLst>
      <p:ext uri="{BB962C8B-B14F-4D97-AF65-F5344CB8AC3E}">
        <p14:creationId xmlns:p14="http://schemas.microsoft.com/office/powerpoint/2010/main" val="630526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2BFC756-49A9-C9F0-E022-3BCAF62164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01404" y="2062064"/>
            <a:ext cx="2148342" cy="4294733"/>
          </a:xfrm>
        </p:spPr>
      </p:pic>
      <p:sp>
        <p:nvSpPr>
          <p:cNvPr id="7" name="Text Placeholder 6">
            <a:extLst>
              <a:ext uri="{FF2B5EF4-FFF2-40B4-BE49-F238E27FC236}">
                <a16:creationId xmlns:a16="http://schemas.microsoft.com/office/drawing/2014/main" id="{4B10ADB4-0F21-53AA-FFB2-0B603DCBBEED}"/>
              </a:ext>
            </a:extLst>
          </p:cNvPr>
          <p:cNvSpPr>
            <a:spLocks noGrp="1"/>
          </p:cNvSpPr>
          <p:nvPr>
            <p:ph type="body" sz="half" idx="2"/>
          </p:nvPr>
        </p:nvSpPr>
        <p:spPr>
          <a:xfrm>
            <a:off x="522514" y="1054992"/>
            <a:ext cx="4105436" cy="2104053"/>
          </a:xfrm>
        </p:spPr>
        <p:txBody>
          <a:bodyPr>
            <a:normAutofit/>
          </a:bodyPr>
          <a:lstStyle/>
          <a:p>
            <a:r>
              <a:rPr lang="en-US" sz="280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Intelligent, Connected, and Data-Driven Quality Assurance Systems.</a:t>
            </a:r>
            <a:endParaRPr lang="en-US" sz="2800" dirty="0">
              <a:latin typeface="Times New Roman" panose="02020603050405020304" pitchFamily="18" charset="0"/>
              <a:cs typeface="Times New Roman" panose="02020603050405020304" pitchFamily="18" charset="0"/>
            </a:endParaRPr>
          </a:p>
          <a:p>
            <a:endParaRPr lang="en-IN" sz="1800" dirty="0"/>
          </a:p>
        </p:txBody>
      </p:sp>
      <p:sp>
        <p:nvSpPr>
          <p:cNvPr id="4" name="TextBox 3">
            <a:extLst>
              <a:ext uri="{FF2B5EF4-FFF2-40B4-BE49-F238E27FC236}">
                <a16:creationId xmlns:a16="http://schemas.microsoft.com/office/drawing/2014/main" id="{4D2B8943-FCA5-13C4-A8ED-F3062ECF9FD2}"/>
              </a:ext>
            </a:extLst>
          </p:cNvPr>
          <p:cNvSpPr txBox="1"/>
          <p:nvPr/>
        </p:nvSpPr>
        <p:spPr>
          <a:xfrm>
            <a:off x="417544" y="596533"/>
            <a:ext cx="705627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Smart Inspection for </a:t>
            </a:r>
            <a:r>
              <a:rPr lang="en-IN" sz="2400" b="1" dirty="0">
                <a:solidFill>
                  <a:srgbClr val="767171"/>
                </a:solidFill>
                <a:latin typeface="Myriad Pro"/>
                <a:ea typeface="Calibri" panose="020F0502020204030204" pitchFamily="34" charset="0"/>
                <a:cs typeface="Times New Roman" panose="02020603050405020304" pitchFamily="18" charset="0"/>
              </a:rPr>
              <a:t>Industry 4.0 &amp; QA 4.0</a:t>
            </a:r>
            <a:endParaRPr lang="en-IN" sz="1200" dirty="0">
              <a:effectLst/>
              <a:latin typeface="Myriad Pro"/>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6D7337F-40B5-6D17-F92B-B53E81D223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3" name="Picture 2">
            <a:extLst>
              <a:ext uri="{FF2B5EF4-FFF2-40B4-BE49-F238E27FC236}">
                <a16:creationId xmlns:a16="http://schemas.microsoft.com/office/drawing/2014/main" id="{814C2261-D798-C931-A64E-8A9742F2E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8890" y="1938958"/>
            <a:ext cx="3813110" cy="4919042"/>
          </a:xfrm>
          <a:prstGeom prst="rect">
            <a:avLst/>
          </a:prstGeom>
        </p:spPr>
      </p:pic>
    </p:spTree>
    <p:extLst>
      <p:ext uri="{BB962C8B-B14F-4D97-AF65-F5344CB8AC3E}">
        <p14:creationId xmlns:p14="http://schemas.microsoft.com/office/powerpoint/2010/main" val="3000919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D1812-512D-878F-7EB3-ED9356F276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29F298-1D73-2155-DDB1-C39D37B72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62864" y="3516295"/>
            <a:ext cx="3729135" cy="3341705"/>
          </a:xfrm>
          <a:prstGeom prst="rect">
            <a:avLst/>
          </a:prstGeom>
        </p:spPr>
      </p:pic>
      <p:pic>
        <p:nvPicPr>
          <p:cNvPr id="4" name="Picture 3">
            <a:extLst>
              <a:ext uri="{FF2B5EF4-FFF2-40B4-BE49-F238E27FC236}">
                <a16:creationId xmlns:a16="http://schemas.microsoft.com/office/drawing/2014/main" id="{9E8404BE-A64F-5B7E-2DC0-C41650EED0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9" name="Rectangle 8">
            <a:extLst>
              <a:ext uri="{FF2B5EF4-FFF2-40B4-BE49-F238E27FC236}">
                <a16:creationId xmlns:a16="http://schemas.microsoft.com/office/drawing/2014/main" id="{F197CA9F-2AC2-20FD-0604-D1BE743D620E}"/>
              </a:ext>
            </a:extLst>
          </p:cNvPr>
          <p:cNvSpPr/>
          <p:nvPr/>
        </p:nvSpPr>
        <p:spPr>
          <a:xfrm>
            <a:off x="1332678" y="1548882"/>
            <a:ext cx="168111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200" dirty="0">
                <a:solidFill>
                  <a:srgbClr val="34465F"/>
                </a:solidFill>
              </a:rPr>
              <a:t>Quality Monitoring</a:t>
            </a:r>
            <a:endParaRPr lang="en-IN" sz="1200" dirty="0">
              <a:solidFill>
                <a:srgbClr val="34465F"/>
              </a:solidFill>
            </a:endParaRPr>
          </a:p>
        </p:txBody>
      </p:sp>
      <p:sp>
        <p:nvSpPr>
          <p:cNvPr id="10" name="Rectangle 9">
            <a:extLst>
              <a:ext uri="{FF2B5EF4-FFF2-40B4-BE49-F238E27FC236}">
                <a16:creationId xmlns:a16="http://schemas.microsoft.com/office/drawing/2014/main" id="{11AA67AF-6D4E-1029-3995-73B39DBD0790}"/>
              </a:ext>
            </a:extLst>
          </p:cNvPr>
          <p:cNvSpPr/>
          <p:nvPr/>
        </p:nvSpPr>
        <p:spPr>
          <a:xfrm>
            <a:off x="718458" y="1548882"/>
            <a:ext cx="611376"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solidFill>
                  <a:srgbClr val="34465F"/>
                </a:solidFill>
              </a:rPr>
              <a:t>A</a:t>
            </a:r>
            <a:endParaRPr lang="en-IN" sz="1200" dirty="0">
              <a:solidFill>
                <a:srgbClr val="34465F"/>
              </a:solidFill>
            </a:endParaRPr>
          </a:p>
        </p:txBody>
      </p:sp>
      <p:sp>
        <p:nvSpPr>
          <p:cNvPr id="2" name="TextBox 1">
            <a:extLst>
              <a:ext uri="{FF2B5EF4-FFF2-40B4-BE49-F238E27FC236}">
                <a16:creationId xmlns:a16="http://schemas.microsoft.com/office/drawing/2014/main" id="{864D1C0C-8BCB-F276-5328-4195BE47737B}"/>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Scope of  </a:t>
            </a:r>
            <a:r>
              <a:rPr lang="en-IN" sz="2400" b="1" dirty="0">
                <a:solidFill>
                  <a:srgbClr val="767171"/>
                </a:solidFill>
                <a:effectLst/>
                <a:latin typeface="Myriad Pro"/>
                <a:ea typeface="Calibri" panose="020F0502020204030204" pitchFamily="34" charset="0"/>
                <a:cs typeface="Times New Roman" panose="02020603050405020304" pitchFamily="18" charset="0"/>
              </a:rPr>
              <a:t>Work for QA 4.0</a:t>
            </a:r>
            <a:endParaRPr lang="en-IN" sz="1200" dirty="0">
              <a:effectLst/>
              <a:latin typeface="Myriad Pro"/>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5D2BD8D6-E1E4-295B-A4B7-2FB7C5EE5DF7}"/>
              </a:ext>
            </a:extLst>
          </p:cNvPr>
          <p:cNvSpPr/>
          <p:nvPr/>
        </p:nvSpPr>
        <p:spPr>
          <a:xfrm>
            <a:off x="4032335" y="1548882"/>
            <a:ext cx="168111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200" dirty="0">
                <a:solidFill>
                  <a:srgbClr val="34465F"/>
                </a:solidFill>
              </a:rPr>
              <a:t>Inprocess Inspection</a:t>
            </a:r>
            <a:endParaRPr lang="en-IN" sz="1200" dirty="0">
              <a:solidFill>
                <a:srgbClr val="34465F"/>
              </a:solidFill>
            </a:endParaRPr>
          </a:p>
        </p:txBody>
      </p:sp>
      <p:sp>
        <p:nvSpPr>
          <p:cNvPr id="19" name="Rectangle 18">
            <a:extLst>
              <a:ext uri="{FF2B5EF4-FFF2-40B4-BE49-F238E27FC236}">
                <a16:creationId xmlns:a16="http://schemas.microsoft.com/office/drawing/2014/main" id="{D124FEFF-FB2E-0E48-1F72-49F1CF99014C}"/>
              </a:ext>
            </a:extLst>
          </p:cNvPr>
          <p:cNvSpPr/>
          <p:nvPr/>
        </p:nvSpPr>
        <p:spPr>
          <a:xfrm>
            <a:off x="3418115" y="1548882"/>
            <a:ext cx="611376"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solidFill>
                  <a:srgbClr val="34465F"/>
                </a:solidFill>
              </a:rPr>
              <a:t>B</a:t>
            </a:r>
            <a:endParaRPr lang="en-IN" sz="1200" dirty="0">
              <a:solidFill>
                <a:srgbClr val="34465F"/>
              </a:solidFill>
            </a:endParaRPr>
          </a:p>
        </p:txBody>
      </p:sp>
      <p:sp>
        <p:nvSpPr>
          <p:cNvPr id="20" name="Rectangle 19">
            <a:extLst>
              <a:ext uri="{FF2B5EF4-FFF2-40B4-BE49-F238E27FC236}">
                <a16:creationId xmlns:a16="http://schemas.microsoft.com/office/drawing/2014/main" id="{9E45EF16-33F2-56C7-1ECE-E652A374B50A}"/>
              </a:ext>
            </a:extLst>
          </p:cNvPr>
          <p:cNvSpPr/>
          <p:nvPr/>
        </p:nvSpPr>
        <p:spPr>
          <a:xfrm>
            <a:off x="6710220" y="1548882"/>
            <a:ext cx="168111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200" dirty="0">
                <a:solidFill>
                  <a:srgbClr val="34465F"/>
                </a:solidFill>
              </a:rPr>
              <a:t>SQC</a:t>
            </a:r>
            <a:endParaRPr lang="en-IN" sz="1200" dirty="0">
              <a:solidFill>
                <a:srgbClr val="34465F"/>
              </a:solidFill>
            </a:endParaRPr>
          </a:p>
        </p:txBody>
      </p:sp>
      <p:sp>
        <p:nvSpPr>
          <p:cNvPr id="22" name="Rectangle 21">
            <a:extLst>
              <a:ext uri="{FF2B5EF4-FFF2-40B4-BE49-F238E27FC236}">
                <a16:creationId xmlns:a16="http://schemas.microsoft.com/office/drawing/2014/main" id="{8E728166-977C-95B6-6F53-795CD7E89EF8}"/>
              </a:ext>
            </a:extLst>
          </p:cNvPr>
          <p:cNvSpPr/>
          <p:nvPr/>
        </p:nvSpPr>
        <p:spPr>
          <a:xfrm>
            <a:off x="6096000" y="1548882"/>
            <a:ext cx="611376"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solidFill>
                  <a:srgbClr val="34465F"/>
                </a:solidFill>
              </a:rPr>
              <a:t>C</a:t>
            </a:r>
            <a:endParaRPr lang="en-IN" sz="1200" dirty="0">
              <a:solidFill>
                <a:srgbClr val="34465F"/>
              </a:solidFill>
            </a:endParaRPr>
          </a:p>
        </p:txBody>
      </p:sp>
      <p:sp>
        <p:nvSpPr>
          <p:cNvPr id="23" name="Rectangle 22">
            <a:extLst>
              <a:ext uri="{FF2B5EF4-FFF2-40B4-BE49-F238E27FC236}">
                <a16:creationId xmlns:a16="http://schemas.microsoft.com/office/drawing/2014/main" id="{3F5D9C31-7638-CCDC-4A23-C6C468528CA6}"/>
              </a:ext>
            </a:extLst>
          </p:cNvPr>
          <p:cNvSpPr/>
          <p:nvPr/>
        </p:nvSpPr>
        <p:spPr>
          <a:xfrm>
            <a:off x="9409877" y="1548882"/>
            <a:ext cx="168111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200" dirty="0">
                <a:solidFill>
                  <a:srgbClr val="34465F"/>
                </a:solidFill>
              </a:rPr>
              <a:t>Establishing Traceability</a:t>
            </a:r>
            <a:endParaRPr lang="en-IN" sz="1200" dirty="0">
              <a:solidFill>
                <a:srgbClr val="34465F"/>
              </a:solidFill>
            </a:endParaRPr>
          </a:p>
        </p:txBody>
      </p:sp>
      <p:sp>
        <p:nvSpPr>
          <p:cNvPr id="24" name="Rectangle 23">
            <a:extLst>
              <a:ext uri="{FF2B5EF4-FFF2-40B4-BE49-F238E27FC236}">
                <a16:creationId xmlns:a16="http://schemas.microsoft.com/office/drawing/2014/main" id="{1DFB6B51-E618-8A5E-87AB-0FB2FF9D5C28}"/>
              </a:ext>
            </a:extLst>
          </p:cNvPr>
          <p:cNvSpPr/>
          <p:nvPr/>
        </p:nvSpPr>
        <p:spPr>
          <a:xfrm>
            <a:off x="8795657" y="1548882"/>
            <a:ext cx="611376"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solidFill>
                  <a:srgbClr val="34465F"/>
                </a:solidFill>
              </a:rPr>
              <a:t>D</a:t>
            </a:r>
            <a:endParaRPr lang="en-IN" sz="1200" dirty="0">
              <a:solidFill>
                <a:srgbClr val="34465F"/>
              </a:solidFill>
            </a:endParaRPr>
          </a:p>
        </p:txBody>
      </p:sp>
      <p:cxnSp>
        <p:nvCxnSpPr>
          <p:cNvPr id="42" name="Connector: Elbow 41">
            <a:extLst>
              <a:ext uri="{FF2B5EF4-FFF2-40B4-BE49-F238E27FC236}">
                <a16:creationId xmlns:a16="http://schemas.microsoft.com/office/drawing/2014/main" id="{DA8E6EB0-A742-9C61-6708-297C938BB51A}"/>
              </a:ext>
            </a:extLst>
          </p:cNvPr>
          <p:cNvCxnSpPr>
            <a:cxnSpLocks/>
            <a:stCxn id="10" idx="1"/>
          </p:cNvCxnSpPr>
          <p:nvPr/>
        </p:nvCxnSpPr>
        <p:spPr>
          <a:xfrm rot="10800000" flipH="1" flipV="1">
            <a:off x="718457" y="1778111"/>
            <a:ext cx="259213" cy="4155335"/>
          </a:xfrm>
          <a:prstGeom prst="bentConnector3">
            <a:avLst>
              <a:gd name="adj1" fmla="val -88190"/>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FEE36C0-1309-8C9E-F67C-650067347AED}"/>
              </a:ext>
            </a:extLst>
          </p:cNvPr>
          <p:cNvCxnSpPr/>
          <p:nvPr/>
        </p:nvCxnSpPr>
        <p:spPr>
          <a:xfrm>
            <a:off x="485775" y="2800350"/>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2CDD21D-7028-3DE0-F06F-D6F24D2F539C}"/>
              </a:ext>
            </a:extLst>
          </p:cNvPr>
          <p:cNvCxnSpPr/>
          <p:nvPr/>
        </p:nvCxnSpPr>
        <p:spPr>
          <a:xfrm>
            <a:off x="485775" y="3962400"/>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5EF9258-D694-5B9D-1691-CF21692516A2}"/>
              </a:ext>
            </a:extLst>
          </p:cNvPr>
          <p:cNvSpPr txBox="1"/>
          <p:nvPr/>
        </p:nvSpPr>
        <p:spPr>
          <a:xfrm>
            <a:off x="1047383" y="2670212"/>
            <a:ext cx="2029759" cy="461665"/>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Establishing  Trends for CTQ Parameter</a:t>
            </a:r>
          </a:p>
        </p:txBody>
      </p:sp>
      <p:sp>
        <p:nvSpPr>
          <p:cNvPr id="59" name="TextBox 58">
            <a:extLst>
              <a:ext uri="{FF2B5EF4-FFF2-40B4-BE49-F238E27FC236}">
                <a16:creationId xmlns:a16="http://schemas.microsoft.com/office/drawing/2014/main" id="{9149B710-35A6-FD3A-1E4C-43AE7D198E5F}"/>
              </a:ext>
            </a:extLst>
          </p:cNvPr>
          <p:cNvSpPr txBox="1"/>
          <p:nvPr/>
        </p:nvSpPr>
        <p:spPr>
          <a:xfrm>
            <a:off x="1053437" y="3951028"/>
            <a:ext cx="1923029" cy="646331"/>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Feeding Correction Factor ( Offset) to Mfg. Machine</a:t>
            </a:r>
          </a:p>
        </p:txBody>
      </p:sp>
      <p:sp>
        <p:nvSpPr>
          <p:cNvPr id="60" name="TextBox 59">
            <a:extLst>
              <a:ext uri="{FF2B5EF4-FFF2-40B4-BE49-F238E27FC236}">
                <a16:creationId xmlns:a16="http://schemas.microsoft.com/office/drawing/2014/main" id="{B71D16AE-4A15-CEEC-E50F-0C175407F1F0}"/>
              </a:ext>
            </a:extLst>
          </p:cNvPr>
          <p:cNvSpPr txBox="1"/>
          <p:nvPr/>
        </p:nvSpPr>
        <p:spPr>
          <a:xfrm>
            <a:off x="1024146" y="5923921"/>
            <a:ext cx="1923030" cy="646331"/>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Stopping The Machine in case of Abnormalities</a:t>
            </a:r>
          </a:p>
        </p:txBody>
      </p:sp>
      <p:cxnSp>
        <p:nvCxnSpPr>
          <p:cNvPr id="61" name="Connector: Elbow 60">
            <a:extLst>
              <a:ext uri="{FF2B5EF4-FFF2-40B4-BE49-F238E27FC236}">
                <a16:creationId xmlns:a16="http://schemas.microsoft.com/office/drawing/2014/main" id="{D81C1254-FCA6-484D-1F71-9E1CBF6F902C}"/>
              </a:ext>
            </a:extLst>
          </p:cNvPr>
          <p:cNvCxnSpPr>
            <a:cxnSpLocks/>
          </p:cNvCxnSpPr>
          <p:nvPr/>
        </p:nvCxnSpPr>
        <p:spPr>
          <a:xfrm rot="10800000" flipH="1" flipV="1">
            <a:off x="3404507" y="1768586"/>
            <a:ext cx="259213" cy="4155335"/>
          </a:xfrm>
          <a:prstGeom prst="bentConnector3">
            <a:avLst>
              <a:gd name="adj1" fmla="val -88190"/>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5A7C895-380A-E5E8-FB8F-637B8DB4A6D0}"/>
              </a:ext>
            </a:extLst>
          </p:cNvPr>
          <p:cNvCxnSpPr/>
          <p:nvPr/>
        </p:nvCxnSpPr>
        <p:spPr>
          <a:xfrm>
            <a:off x="3171825" y="2790825"/>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4434056-FC54-35AB-110D-E62DB286D79C}"/>
              </a:ext>
            </a:extLst>
          </p:cNvPr>
          <p:cNvCxnSpPr/>
          <p:nvPr/>
        </p:nvCxnSpPr>
        <p:spPr>
          <a:xfrm>
            <a:off x="3171825" y="3952875"/>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AF366F9-46E2-5F14-494C-68FAA4BC7F79}"/>
              </a:ext>
            </a:extLst>
          </p:cNvPr>
          <p:cNvCxnSpPr/>
          <p:nvPr/>
        </p:nvCxnSpPr>
        <p:spPr>
          <a:xfrm>
            <a:off x="3171825" y="4886325"/>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3974FF4-4AB3-50E9-F562-CA55082FF6FA}"/>
              </a:ext>
            </a:extLst>
          </p:cNvPr>
          <p:cNvSpPr txBox="1"/>
          <p:nvPr/>
        </p:nvSpPr>
        <p:spPr>
          <a:xfrm>
            <a:off x="3733434" y="2660687"/>
            <a:ext cx="2110730" cy="286520"/>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Sample Inspection </a:t>
            </a:r>
          </a:p>
        </p:txBody>
      </p:sp>
      <p:sp>
        <p:nvSpPr>
          <p:cNvPr id="66" name="TextBox 65">
            <a:extLst>
              <a:ext uri="{FF2B5EF4-FFF2-40B4-BE49-F238E27FC236}">
                <a16:creationId xmlns:a16="http://schemas.microsoft.com/office/drawing/2014/main" id="{6C8C7F4C-C472-E8BB-5D8A-16ECBFBC06D9}"/>
              </a:ext>
            </a:extLst>
          </p:cNvPr>
          <p:cNvSpPr txBox="1"/>
          <p:nvPr/>
        </p:nvSpPr>
        <p:spPr>
          <a:xfrm>
            <a:off x="3728750" y="3928675"/>
            <a:ext cx="2005560" cy="276999"/>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Pre-Assembly Inspection </a:t>
            </a:r>
          </a:p>
        </p:txBody>
      </p:sp>
      <p:sp>
        <p:nvSpPr>
          <p:cNvPr id="67" name="TextBox 66">
            <a:extLst>
              <a:ext uri="{FF2B5EF4-FFF2-40B4-BE49-F238E27FC236}">
                <a16:creationId xmlns:a16="http://schemas.microsoft.com/office/drawing/2014/main" id="{41B1C868-C31B-18A5-E1DC-5137F13161C3}"/>
              </a:ext>
            </a:extLst>
          </p:cNvPr>
          <p:cNvSpPr txBox="1"/>
          <p:nvPr/>
        </p:nvSpPr>
        <p:spPr>
          <a:xfrm>
            <a:off x="3723803" y="5913473"/>
            <a:ext cx="2062522" cy="461665"/>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Merging diff gauges on one inspection station</a:t>
            </a:r>
          </a:p>
        </p:txBody>
      </p:sp>
      <p:sp>
        <p:nvSpPr>
          <p:cNvPr id="68" name="TextBox 67">
            <a:extLst>
              <a:ext uri="{FF2B5EF4-FFF2-40B4-BE49-F238E27FC236}">
                <a16:creationId xmlns:a16="http://schemas.microsoft.com/office/drawing/2014/main" id="{A8A66496-4589-CA31-3BA4-E2C2ADB0A887}"/>
              </a:ext>
            </a:extLst>
          </p:cNvPr>
          <p:cNvSpPr txBox="1"/>
          <p:nvPr/>
        </p:nvSpPr>
        <p:spPr>
          <a:xfrm>
            <a:off x="3738188" y="4810134"/>
            <a:ext cx="1943245" cy="461665"/>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Pairing/grading for correct Assemblies</a:t>
            </a:r>
          </a:p>
        </p:txBody>
      </p:sp>
      <p:cxnSp>
        <p:nvCxnSpPr>
          <p:cNvPr id="69" name="Connector: Elbow 68">
            <a:extLst>
              <a:ext uri="{FF2B5EF4-FFF2-40B4-BE49-F238E27FC236}">
                <a16:creationId xmlns:a16="http://schemas.microsoft.com/office/drawing/2014/main" id="{D0FDA4B2-C743-DF0D-3BAE-E65114347CA2}"/>
              </a:ext>
            </a:extLst>
          </p:cNvPr>
          <p:cNvCxnSpPr>
            <a:cxnSpLocks/>
          </p:cNvCxnSpPr>
          <p:nvPr/>
        </p:nvCxnSpPr>
        <p:spPr>
          <a:xfrm rot="10800000" flipH="1" flipV="1">
            <a:off x="6100082" y="1778111"/>
            <a:ext cx="259213" cy="4155335"/>
          </a:xfrm>
          <a:prstGeom prst="bentConnector3">
            <a:avLst>
              <a:gd name="adj1" fmla="val -88190"/>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FFDF412-7B6A-03D4-7975-F88460F58C3A}"/>
              </a:ext>
            </a:extLst>
          </p:cNvPr>
          <p:cNvCxnSpPr/>
          <p:nvPr/>
        </p:nvCxnSpPr>
        <p:spPr>
          <a:xfrm>
            <a:off x="5867400" y="2800350"/>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1B0FFC1-9CA2-B6E0-3397-FAE1B72C4B12}"/>
              </a:ext>
            </a:extLst>
          </p:cNvPr>
          <p:cNvCxnSpPr/>
          <p:nvPr/>
        </p:nvCxnSpPr>
        <p:spPr>
          <a:xfrm>
            <a:off x="5867400" y="3962400"/>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832BB73-6F1F-B711-8B4D-47A0548A6166}"/>
              </a:ext>
            </a:extLst>
          </p:cNvPr>
          <p:cNvCxnSpPr/>
          <p:nvPr/>
        </p:nvCxnSpPr>
        <p:spPr>
          <a:xfrm>
            <a:off x="5867400" y="4895850"/>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42A7D5E-B51B-4A2A-565F-F680B4B5F804}"/>
              </a:ext>
            </a:extLst>
          </p:cNvPr>
          <p:cNvSpPr txBox="1"/>
          <p:nvPr/>
        </p:nvSpPr>
        <p:spPr>
          <a:xfrm>
            <a:off x="6429008" y="2670212"/>
            <a:ext cx="2056649" cy="646331"/>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Operations wise, shift wise, component wise, Rejection Analysis</a:t>
            </a:r>
          </a:p>
        </p:txBody>
      </p:sp>
      <p:sp>
        <p:nvSpPr>
          <p:cNvPr id="74" name="TextBox 73">
            <a:extLst>
              <a:ext uri="{FF2B5EF4-FFF2-40B4-BE49-F238E27FC236}">
                <a16:creationId xmlns:a16="http://schemas.microsoft.com/office/drawing/2014/main" id="{1CC6A621-B3C2-6627-2CF2-6E6A257FFF01}"/>
              </a:ext>
            </a:extLst>
          </p:cNvPr>
          <p:cNvSpPr txBox="1"/>
          <p:nvPr/>
        </p:nvSpPr>
        <p:spPr>
          <a:xfrm>
            <a:off x="6453977" y="3855778"/>
            <a:ext cx="2055363" cy="461665"/>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Process Capability indicators CP/CPK.</a:t>
            </a:r>
          </a:p>
        </p:txBody>
      </p:sp>
      <p:sp>
        <p:nvSpPr>
          <p:cNvPr id="75" name="TextBox 74">
            <a:extLst>
              <a:ext uri="{FF2B5EF4-FFF2-40B4-BE49-F238E27FC236}">
                <a16:creationId xmlns:a16="http://schemas.microsoft.com/office/drawing/2014/main" id="{DFA3DA67-EFB8-1BA7-AFFC-7343478693DF}"/>
              </a:ext>
            </a:extLst>
          </p:cNvPr>
          <p:cNvSpPr txBox="1"/>
          <p:nvPr/>
        </p:nvSpPr>
        <p:spPr>
          <a:xfrm>
            <a:off x="6453977" y="5833490"/>
            <a:ext cx="2393969" cy="276999"/>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Pie Charts </a:t>
            </a:r>
          </a:p>
        </p:txBody>
      </p:sp>
      <p:sp>
        <p:nvSpPr>
          <p:cNvPr id="76" name="TextBox 75">
            <a:extLst>
              <a:ext uri="{FF2B5EF4-FFF2-40B4-BE49-F238E27FC236}">
                <a16:creationId xmlns:a16="http://schemas.microsoft.com/office/drawing/2014/main" id="{7B4148E1-26BB-742B-DC37-660F8BCF6A81}"/>
              </a:ext>
            </a:extLst>
          </p:cNvPr>
          <p:cNvSpPr txBox="1"/>
          <p:nvPr/>
        </p:nvSpPr>
        <p:spPr>
          <a:xfrm>
            <a:off x="6445151" y="4786441"/>
            <a:ext cx="2393969" cy="276999"/>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XR Charts</a:t>
            </a:r>
          </a:p>
        </p:txBody>
      </p:sp>
      <p:cxnSp>
        <p:nvCxnSpPr>
          <p:cNvPr id="77" name="Straight Arrow Connector 76">
            <a:extLst>
              <a:ext uri="{FF2B5EF4-FFF2-40B4-BE49-F238E27FC236}">
                <a16:creationId xmlns:a16="http://schemas.microsoft.com/office/drawing/2014/main" id="{09001E3E-961E-5AA3-9F4D-6303B4B96755}"/>
              </a:ext>
            </a:extLst>
          </p:cNvPr>
          <p:cNvCxnSpPr/>
          <p:nvPr/>
        </p:nvCxnSpPr>
        <p:spPr>
          <a:xfrm>
            <a:off x="5867400" y="5381208"/>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C4B500B-7D5D-D67D-C913-A050889B1678}"/>
              </a:ext>
            </a:extLst>
          </p:cNvPr>
          <p:cNvSpPr txBox="1"/>
          <p:nvPr/>
        </p:nvSpPr>
        <p:spPr>
          <a:xfrm>
            <a:off x="6445151" y="5271799"/>
            <a:ext cx="2393969" cy="276999"/>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Trends of CTQ Parameters</a:t>
            </a:r>
          </a:p>
        </p:txBody>
      </p:sp>
      <p:cxnSp>
        <p:nvCxnSpPr>
          <p:cNvPr id="79" name="Connector: Elbow 78">
            <a:extLst>
              <a:ext uri="{FF2B5EF4-FFF2-40B4-BE49-F238E27FC236}">
                <a16:creationId xmlns:a16="http://schemas.microsoft.com/office/drawing/2014/main" id="{211D2133-C29C-99C8-CC05-8CEEFAF0AEA7}"/>
              </a:ext>
            </a:extLst>
          </p:cNvPr>
          <p:cNvCxnSpPr>
            <a:cxnSpLocks/>
          </p:cNvCxnSpPr>
          <p:nvPr/>
        </p:nvCxnSpPr>
        <p:spPr>
          <a:xfrm rot="10800000" flipH="1" flipV="1">
            <a:off x="8804195" y="1778111"/>
            <a:ext cx="259213" cy="4155335"/>
          </a:xfrm>
          <a:prstGeom prst="bentConnector3">
            <a:avLst>
              <a:gd name="adj1" fmla="val -88190"/>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58F5ABB-9FDE-E334-1CB5-CED12468D98B}"/>
              </a:ext>
            </a:extLst>
          </p:cNvPr>
          <p:cNvCxnSpPr/>
          <p:nvPr/>
        </p:nvCxnSpPr>
        <p:spPr>
          <a:xfrm>
            <a:off x="8571513" y="2800350"/>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6232CB-ECFC-27CB-2E40-DF77FB7D19F0}"/>
              </a:ext>
            </a:extLst>
          </p:cNvPr>
          <p:cNvCxnSpPr/>
          <p:nvPr/>
        </p:nvCxnSpPr>
        <p:spPr>
          <a:xfrm>
            <a:off x="8571513" y="3962400"/>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2C78937B-6637-C419-6BFF-0B4B5221E6FB}"/>
              </a:ext>
            </a:extLst>
          </p:cNvPr>
          <p:cNvCxnSpPr/>
          <p:nvPr/>
        </p:nvCxnSpPr>
        <p:spPr>
          <a:xfrm>
            <a:off x="8571513" y="4895850"/>
            <a:ext cx="538371" cy="0"/>
          </a:xfrm>
          <a:prstGeom prst="straightConnector1">
            <a:avLst/>
          </a:prstGeom>
          <a:ln>
            <a:solidFill>
              <a:srgbClr val="AE418A"/>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BBB84EE-1BA1-24E6-4063-F7843D434AE2}"/>
              </a:ext>
            </a:extLst>
          </p:cNvPr>
          <p:cNvSpPr txBox="1"/>
          <p:nvPr/>
        </p:nvSpPr>
        <p:spPr>
          <a:xfrm>
            <a:off x="9133121" y="2670212"/>
            <a:ext cx="2393969" cy="276999"/>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Digital Tracing..</a:t>
            </a:r>
          </a:p>
        </p:txBody>
      </p:sp>
      <p:sp>
        <p:nvSpPr>
          <p:cNvPr id="84" name="TextBox 83">
            <a:extLst>
              <a:ext uri="{FF2B5EF4-FFF2-40B4-BE49-F238E27FC236}">
                <a16:creationId xmlns:a16="http://schemas.microsoft.com/office/drawing/2014/main" id="{72E51BCD-7414-044A-BB87-B1977FB1E670}"/>
              </a:ext>
            </a:extLst>
          </p:cNvPr>
          <p:cNvSpPr txBox="1"/>
          <p:nvPr/>
        </p:nvSpPr>
        <p:spPr>
          <a:xfrm>
            <a:off x="9158090" y="3928675"/>
            <a:ext cx="1793425" cy="461665"/>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Laser Marking Integration</a:t>
            </a:r>
          </a:p>
        </p:txBody>
      </p:sp>
      <p:sp>
        <p:nvSpPr>
          <p:cNvPr id="85" name="TextBox 84">
            <a:extLst>
              <a:ext uri="{FF2B5EF4-FFF2-40B4-BE49-F238E27FC236}">
                <a16:creationId xmlns:a16="http://schemas.microsoft.com/office/drawing/2014/main" id="{A897F0B3-AC51-DC66-B796-2215F4F5CF90}"/>
              </a:ext>
            </a:extLst>
          </p:cNvPr>
          <p:cNvSpPr txBox="1"/>
          <p:nvPr/>
        </p:nvSpPr>
        <p:spPr>
          <a:xfrm>
            <a:off x="9158090" y="5901770"/>
            <a:ext cx="1932897" cy="461665"/>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Auto Scanning Of QR Code </a:t>
            </a:r>
          </a:p>
        </p:txBody>
      </p:sp>
      <p:sp>
        <p:nvSpPr>
          <p:cNvPr id="86" name="TextBox 85">
            <a:extLst>
              <a:ext uri="{FF2B5EF4-FFF2-40B4-BE49-F238E27FC236}">
                <a16:creationId xmlns:a16="http://schemas.microsoft.com/office/drawing/2014/main" id="{E3BB5777-E8BB-3778-25DE-15E8C2E95C1F}"/>
              </a:ext>
            </a:extLst>
          </p:cNvPr>
          <p:cNvSpPr txBox="1"/>
          <p:nvPr/>
        </p:nvSpPr>
        <p:spPr>
          <a:xfrm>
            <a:off x="9149264" y="4786441"/>
            <a:ext cx="2393969" cy="461665"/>
          </a:xfrm>
          <a:prstGeom prst="rect">
            <a:avLst/>
          </a:prstGeom>
          <a:noFill/>
        </p:spPr>
        <p:txBody>
          <a:bodyPr wrap="square">
            <a:spAutoFit/>
          </a:bodyPr>
          <a:lstStyle/>
          <a:p>
            <a:pPr marL="285750" indent="-285750">
              <a:buClr>
                <a:srgbClr val="AE418A"/>
              </a:buClr>
              <a:buFont typeface="Wingdings" panose="05000000000000000000" pitchFamily="2" charset="2"/>
              <a:buChar char="§"/>
            </a:pPr>
            <a:r>
              <a:rPr lang="en-US" sz="1200" dirty="0">
                <a:solidFill>
                  <a:srgbClr val="34465F"/>
                </a:solidFill>
              </a:rPr>
              <a:t>Linking Unique ID with QR Code </a:t>
            </a:r>
          </a:p>
        </p:txBody>
      </p:sp>
    </p:spTree>
    <p:extLst>
      <p:ext uri="{BB962C8B-B14F-4D97-AF65-F5344CB8AC3E}">
        <p14:creationId xmlns:p14="http://schemas.microsoft.com/office/powerpoint/2010/main" val="2232263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79D33-2975-BD9D-2CBD-40A7DB1024E0}"/>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DABA8AB-0EA8-ABE1-B0B0-FAE3EB4DF7ED}"/>
              </a:ext>
            </a:extLst>
          </p:cNvPr>
          <p:cNvSpPr txBox="1"/>
          <p:nvPr/>
        </p:nvSpPr>
        <p:spPr>
          <a:xfrm>
            <a:off x="5851173" y="1249904"/>
            <a:ext cx="2268570" cy="369332"/>
          </a:xfrm>
          <a:prstGeom prst="rect">
            <a:avLst/>
          </a:prstGeom>
          <a:noFill/>
        </p:spPr>
        <p:txBody>
          <a:bodyPr wrap="none" rtlCol="0">
            <a:spAutoFit/>
          </a:bodyPr>
          <a:lstStyle/>
          <a:p>
            <a:r>
              <a:rPr lang="en-US" b="1" dirty="0">
                <a:solidFill>
                  <a:srgbClr val="AE418A"/>
                </a:solidFill>
                <a:latin typeface="Myriad Pro"/>
              </a:rPr>
              <a:t>Additional</a:t>
            </a:r>
            <a:r>
              <a:rPr lang="en-US" b="1" dirty="0">
                <a:latin typeface="Myriad Pro"/>
              </a:rPr>
              <a:t> Benefits</a:t>
            </a:r>
            <a:endParaRPr lang="en-IN" b="1" dirty="0">
              <a:latin typeface="Myriad Pro"/>
            </a:endParaRPr>
          </a:p>
        </p:txBody>
      </p:sp>
      <p:sp>
        <p:nvSpPr>
          <p:cNvPr id="4" name="TextBox 3">
            <a:extLst>
              <a:ext uri="{FF2B5EF4-FFF2-40B4-BE49-F238E27FC236}">
                <a16:creationId xmlns:a16="http://schemas.microsoft.com/office/drawing/2014/main" id="{7D2D9C48-0D85-B838-3217-0E181D063F44}"/>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QA 4.0 </a:t>
            </a:r>
            <a:r>
              <a:rPr lang="en-IN" sz="2400" b="1" dirty="0">
                <a:solidFill>
                  <a:srgbClr val="767171"/>
                </a:solidFill>
                <a:latin typeface="Myriad Pro"/>
                <a:ea typeface="Calibri" panose="020F0502020204030204" pitchFamily="34" charset="0"/>
                <a:cs typeface="Times New Roman" panose="02020603050405020304" pitchFamily="18" charset="0"/>
              </a:rPr>
              <a:t>Impact</a:t>
            </a:r>
            <a:endParaRPr lang="en-IN" sz="1200" dirty="0">
              <a:effectLst/>
              <a:latin typeface="Myriad Pro"/>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767860D-C0BF-385E-7BB0-B99C2B3FE9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2" name="TextBox 1">
            <a:extLst>
              <a:ext uri="{FF2B5EF4-FFF2-40B4-BE49-F238E27FC236}">
                <a16:creationId xmlns:a16="http://schemas.microsoft.com/office/drawing/2014/main" id="{3D30D901-903E-4BD6-2A68-BD4F6E37D2AD}"/>
              </a:ext>
            </a:extLst>
          </p:cNvPr>
          <p:cNvSpPr txBox="1"/>
          <p:nvPr/>
        </p:nvSpPr>
        <p:spPr>
          <a:xfrm>
            <a:off x="706658" y="1217099"/>
            <a:ext cx="1525739" cy="369332"/>
          </a:xfrm>
          <a:prstGeom prst="rect">
            <a:avLst/>
          </a:prstGeom>
          <a:noFill/>
        </p:spPr>
        <p:txBody>
          <a:bodyPr wrap="none" rtlCol="0">
            <a:spAutoFit/>
          </a:bodyPr>
          <a:lstStyle/>
          <a:p>
            <a:r>
              <a:rPr lang="en-US" b="1" dirty="0">
                <a:solidFill>
                  <a:srgbClr val="AE418A"/>
                </a:solidFill>
                <a:latin typeface="Myriad Pro"/>
              </a:rPr>
              <a:t>Key</a:t>
            </a:r>
            <a:r>
              <a:rPr lang="en-US" b="1" dirty="0">
                <a:latin typeface="Myriad Pro"/>
              </a:rPr>
              <a:t> Benefits</a:t>
            </a:r>
            <a:endParaRPr lang="en-IN" b="1" dirty="0">
              <a:latin typeface="Myriad Pro"/>
            </a:endParaRPr>
          </a:p>
        </p:txBody>
      </p:sp>
      <p:sp>
        <p:nvSpPr>
          <p:cNvPr id="7" name="TextBox 6">
            <a:extLst>
              <a:ext uri="{FF2B5EF4-FFF2-40B4-BE49-F238E27FC236}">
                <a16:creationId xmlns:a16="http://schemas.microsoft.com/office/drawing/2014/main" id="{688794EC-6CAF-A840-B88A-9798A0B908D2}"/>
              </a:ext>
            </a:extLst>
          </p:cNvPr>
          <p:cNvSpPr txBox="1"/>
          <p:nvPr/>
        </p:nvSpPr>
        <p:spPr>
          <a:xfrm>
            <a:off x="6001083" y="1586431"/>
            <a:ext cx="6190917" cy="4197559"/>
          </a:xfrm>
          <a:prstGeom prst="rect">
            <a:avLst/>
          </a:prstGeom>
          <a:noFill/>
        </p:spPr>
        <p:txBody>
          <a:bodyPr wrap="square" rtlCol="0">
            <a:spAutoFit/>
          </a:bodyPr>
          <a:lstStyle/>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Automated quality control with minimal human intervention</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Data-driven root cause analysis</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Digital twin for quality simulation and optimization</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Continuous learning from historical data for improved future performance</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Scalability for multi-site operations</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Reduced downtime due to predictive quality insights</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Better alignment with global quality benchmarks</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Customizable dashboards for real-time monitoring</a:t>
            </a:r>
          </a:p>
          <a:p>
            <a:pPr marL="285750" indent="-285750">
              <a:lnSpc>
                <a:spcPct val="150000"/>
              </a:lnSpc>
              <a:buClr>
                <a:srgbClr val="F05AC5"/>
              </a:buCl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CF4BEDE-9B84-3A06-2F81-107BC37A436D}"/>
              </a:ext>
            </a:extLst>
          </p:cNvPr>
          <p:cNvSpPr txBox="1"/>
          <p:nvPr/>
        </p:nvSpPr>
        <p:spPr>
          <a:xfrm>
            <a:off x="750901" y="1557842"/>
            <a:ext cx="4448654" cy="4197559"/>
          </a:xfrm>
          <a:prstGeom prst="rect">
            <a:avLst/>
          </a:prstGeom>
          <a:noFill/>
        </p:spPr>
        <p:txBody>
          <a:bodyPr wrap="none" rtlCol="0">
            <a:spAutoFit/>
          </a:bodyPr>
          <a:lstStyle/>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Real-time data analysis</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Improved product quality</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Faster decision-making</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Enhanced process efficiency</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Predictive maintenance capability</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Reduced waste and rework</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Greater traceability and transparency</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Higher compliance with industry standards</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Increased customer satisfaction</a:t>
            </a:r>
          </a:p>
          <a:p>
            <a:pPr marL="285750" indent="-285750">
              <a:lnSpc>
                <a:spcPct val="150000"/>
              </a:lnSpc>
              <a:buClr>
                <a:srgbClr val="F05AC5"/>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Integration with Industry 4.0 systems</a:t>
            </a:r>
          </a:p>
        </p:txBody>
      </p:sp>
    </p:spTree>
    <p:extLst>
      <p:ext uri="{BB962C8B-B14F-4D97-AF65-F5344CB8AC3E}">
        <p14:creationId xmlns:p14="http://schemas.microsoft.com/office/powerpoint/2010/main" val="1492100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3970F7-2296-631B-C74F-E06099E5BB7E}"/>
              </a:ext>
            </a:extLst>
          </p:cNvPr>
          <p:cNvSpPr txBox="1"/>
          <p:nvPr/>
        </p:nvSpPr>
        <p:spPr>
          <a:xfrm>
            <a:off x="466530" y="2111069"/>
            <a:ext cx="1334278" cy="369332"/>
          </a:xfrm>
          <a:prstGeom prst="rect">
            <a:avLst/>
          </a:prstGeom>
          <a:noFill/>
        </p:spPr>
        <p:txBody>
          <a:bodyPr wrap="square" rtlCol="0">
            <a:spAutoFit/>
          </a:bodyPr>
          <a:lstStyle/>
          <a:p>
            <a:endParaRPr lang="en-IN" dirty="0"/>
          </a:p>
        </p:txBody>
      </p:sp>
      <p:sp>
        <p:nvSpPr>
          <p:cNvPr id="12" name="Text 4">
            <a:extLst>
              <a:ext uri="{FF2B5EF4-FFF2-40B4-BE49-F238E27FC236}">
                <a16:creationId xmlns:a16="http://schemas.microsoft.com/office/drawing/2014/main" id="{4C7B79E3-5D51-BB55-A655-9E6CBD9DC915}"/>
              </a:ext>
            </a:extLst>
          </p:cNvPr>
          <p:cNvSpPr/>
          <p:nvPr/>
        </p:nvSpPr>
        <p:spPr>
          <a:xfrm>
            <a:off x="466530" y="1188094"/>
            <a:ext cx="5881726" cy="3212850"/>
          </a:xfrm>
          <a:prstGeom prst="rect">
            <a:avLst/>
          </a:prstGeom>
          <a:noFill/>
          <a:ln/>
        </p:spPr>
        <p:txBody>
          <a:bodyPr wrap="square" lIns="0" tIns="0" rIns="0" bIns="0" rtlCol="0" anchor="t"/>
          <a:lstStyle/>
          <a:p>
            <a:pPr marL="342900" indent="-342900">
              <a:lnSpc>
                <a:spcPct val="150000"/>
              </a:lnSpc>
              <a:buClr>
                <a:srgbClr val="AE418A"/>
              </a:buClr>
              <a:buFont typeface="Wingdings" panose="05000000000000000000" pitchFamily="2" charset="2"/>
              <a:buChar char="§"/>
            </a:pPr>
            <a:r>
              <a:rPr lang="en-US" sz="2000" b="0" i="0" dirty="0">
                <a:solidFill>
                  <a:srgbClr val="000000"/>
                </a:solidFill>
                <a:effectLst/>
                <a:latin typeface="Times New Roman" panose="02020603050405020304" pitchFamily="18" charset="0"/>
                <a:cs typeface="Times New Roman" panose="02020603050405020304" pitchFamily="18" charset="0"/>
              </a:rPr>
              <a:t>In the era of Industry 4.0, where digital transformation drives success, our gear and precession machined component  inspection systems go beyond precision. </a:t>
            </a:r>
          </a:p>
          <a:p>
            <a:pPr marL="342900" indent="-342900">
              <a:lnSpc>
                <a:spcPct val="150000"/>
              </a:lnSpc>
              <a:buClr>
                <a:srgbClr val="AE418A"/>
              </a:buClr>
              <a:buFont typeface="Wingdings" panose="05000000000000000000" pitchFamily="2" charset="2"/>
              <a:buChar char="§"/>
            </a:pPr>
            <a:r>
              <a:rPr lang="en-US" sz="2000" b="0" i="0" dirty="0">
                <a:solidFill>
                  <a:srgbClr val="000000"/>
                </a:solidFill>
                <a:effectLst/>
                <a:latin typeface="Times New Roman" panose="02020603050405020304" pitchFamily="18" charset="0"/>
                <a:cs typeface="Times New Roman" panose="02020603050405020304" pitchFamily="18" charset="0"/>
              </a:rPr>
              <a:t>They integrate seamlessly into your smart factory ecosystem, delivering real-time insights, actionable data, and interconnected workflows.</a:t>
            </a:r>
            <a:endParaRPr lang="en-US" sz="1850" dirty="0">
              <a:latin typeface="Times New Roman" panose="02020603050405020304" pitchFamily="18" charset="0"/>
              <a:cs typeface="Times New Roman" panose="02020603050405020304" pitchFamily="18" charset="0"/>
            </a:endParaRPr>
          </a:p>
        </p:txBody>
      </p:sp>
      <p:pic>
        <p:nvPicPr>
          <p:cNvPr id="15" name="Image 0" descr="preencoded.png">
            <a:extLst>
              <a:ext uri="{FF2B5EF4-FFF2-40B4-BE49-F238E27FC236}">
                <a16:creationId xmlns:a16="http://schemas.microsoft.com/office/drawing/2014/main" id="{7885DE36-4DC4-A8C5-2EF8-BACC4734C1C9}"/>
              </a:ext>
            </a:extLst>
          </p:cNvPr>
          <p:cNvPicPr>
            <a:picLocks noGrp="1" noChangeAspect="1"/>
          </p:cNvPicPr>
          <p:nvPr>
            <p:ph idx="1"/>
          </p:nvPr>
        </p:nvPicPr>
        <p:blipFill>
          <a:blip r:embed="rId2"/>
          <a:stretch>
            <a:fillRect/>
          </a:stretch>
        </p:blipFill>
        <p:spPr>
          <a:xfrm>
            <a:off x="7436499" y="3275045"/>
            <a:ext cx="4634203" cy="2435290"/>
          </a:xfrm>
          <a:prstGeom prst="rect">
            <a:avLst/>
          </a:prstGeom>
        </p:spPr>
      </p:pic>
      <p:sp>
        <p:nvSpPr>
          <p:cNvPr id="4" name="TextBox 3">
            <a:extLst>
              <a:ext uri="{FF2B5EF4-FFF2-40B4-BE49-F238E27FC236}">
                <a16:creationId xmlns:a16="http://schemas.microsoft.com/office/drawing/2014/main" id="{B3A25537-3FA9-1D1F-A164-09AE5DB50CE3}"/>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Smart Quality Assurance </a:t>
            </a:r>
            <a:r>
              <a:rPr lang="en-IN" sz="2400" b="1" dirty="0">
                <a:solidFill>
                  <a:srgbClr val="767171"/>
                </a:solidFill>
                <a:latin typeface="Myriad Pro"/>
                <a:ea typeface="Calibri" panose="020F0502020204030204" pitchFamily="34" charset="0"/>
                <a:cs typeface="Times New Roman" panose="02020603050405020304" pitchFamily="18" charset="0"/>
              </a:rPr>
              <a:t>for the Smart Factory</a:t>
            </a:r>
            <a:endParaRPr lang="en-IN" sz="1200" dirty="0">
              <a:effectLst/>
              <a:latin typeface="Myriad Pro"/>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5916A5-ABBC-9A7F-9184-2340ADB1A9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2" name="Picture 1">
            <a:extLst>
              <a:ext uri="{FF2B5EF4-FFF2-40B4-BE49-F238E27FC236}">
                <a16:creationId xmlns:a16="http://schemas.microsoft.com/office/drawing/2014/main" id="{D63015D3-2793-3256-0464-4EEF07BC7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308" y="3136907"/>
            <a:ext cx="4873692" cy="3721093"/>
          </a:xfrm>
          <a:prstGeom prst="rect">
            <a:avLst/>
          </a:prstGeom>
        </p:spPr>
      </p:pic>
    </p:spTree>
    <p:extLst>
      <p:ext uri="{BB962C8B-B14F-4D97-AF65-F5344CB8AC3E}">
        <p14:creationId xmlns:p14="http://schemas.microsoft.com/office/powerpoint/2010/main" val="3757705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
            <a:extLst>
              <a:ext uri="{FF2B5EF4-FFF2-40B4-BE49-F238E27FC236}">
                <a16:creationId xmlns:a16="http://schemas.microsoft.com/office/drawing/2014/main" id="{119A23F7-199D-39F1-8560-D70BB58A7F1F}"/>
              </a:ext>
            </a:extLst>
          </p:cNvPr>
          <p:cNvSpPr/>
          <p:nvPr/>
        </p:nvSpPr>
        <p:spPr>
          <a:xfrm>
            <a:off x="1073051" y="1383221"/>
            <a:ext cx="30480" cy="4980146"/>
          </a:xfrm>
          <a:prstGeom prst="roundRect">
            <a:avLst>
              <a:gd name="adj" fmla="val 306393"/>
            </a:avLst>
          </a:prstGeom>
          <a:solidFill>
            <a:srgbClr val="AE418A"/>
          </a:solidFill>
          <a:ln>
            <a:solidFill>
              <a:srgbClr val="AE418A"/>
            </a:solidFill>
          </a:ln>
        </p:spPr>
        <p:txBody>
          <a:bodyPr/>
          <a:lstStyle/>
          <a:p>
            <a:endParaRPr lang="en-IN"/>
          </a:p>
        </p:txBody>
      </p:sp>
      <p:sp>
        <p:nvSpPr>
          <p:cNvPr id="5" name="Shape 2">
            <a:extLst>
              <a:ext uri="{FF2B5EF4-FFF2-40B4-BE49-F238E27FC236}">
                <a16:creationId xmlns:a16="http://schemas.microsoft.com/office/drawing/2014/main" id="{D4F43D8E-6E6C-7D9E-9BBD-E3F45E012D2E}"/>
              </a:ext>
            </a:extLst>
          </p:cNvPr>
          <p:cNvSpPr/>
          <p:nvPr/>
        </p:nvSpPr>
        <p:spPr>
          <a:xfrm>
            <a:off x="1307901" y="1868043"/>
            <a:ext cx="778193" cy="30480"/>
          </a:xfrm>
          <a:prstGeom prst="roundRect">
            <a:avLst>
              <a:gd name="adj" fmla="val 306393"/>
            </a:avLst>
          </a:prstGeom>
          <a:solidFill>
            <a:srgbClr val="AE418A"/>
          </a:solidFill>
          <a:ln>
            <a:solidFill>
              <a:srgbClr val="AE418A"/>
            </a:solidFill>
          </a:ln>
        </p:spPr>
        <p:txBody>
          <a:bodyPr/>
          <a:lstStyle/>
          <a:p>
            <a:endParaRPr lang="en-IN"/>
          </a:p>
        </p:txBody>
      </p:sp>
      <p:sp>
        <p:nvSpPr>
          <p:cNvPr id="6" name="Shape 3">
            <a:extLst>
              <a:ext uri="{FF2B5EF4-FFF2-40B4-BE49-F238E27FC236}">
                <a16:creationId xmlns:a16="http://schemas.microsoft.com/office/drawing/2014/main" id="{8D35084C-68B8-C694-4B96-BF00DBA95CA2}"/>
              </a:ext>
            </a:extLst>
          </p:cNvPr>
          <p:cNvSpPr/>
          <p:nvPr/>
        </p:nvSpPr>
        <p:spPr>
          <a:xfrm>
            <a:off x="838200" y="1633252"/>
            <a:ext cx="500182" cy="500182"/>
          </a:xfrm>
          <a:prstGeom prst="roundRect">
            <a:avLst>
              <a:gd name="adj" fmla="val 18671"/>
            </a:avLst>
          </a:prstGeom>
          <a:solidFill>
            <a:srgbClr val="AE418A"/>
          </a:solidFill>
          <a:ln w="7620">
            <a:solidFill>
              <a:srgbClr val="AE418A"/>
            </a:solidFill>
            <a:prstDash val="solid"/>
          </a:ln>
        </p:spPr>
        <p:txBody>
          <a:bodyPr/>
          <a:lstStyle/>
          <a:p>
            <a:pPr algn="ctr"/>
            <a:r>
              <a:rPr lang="en-IN" dirty="0">
                <a:solidFill>
                  <a:schemeClr val="bg1"/>
                </a:solidFill>
              </a:rPr>
              <a:t>1</a:t>
            </a:r>
          </a:p>
        </p:txBody>
      </p:sp>
      <p:sp>
        <p:nvSpPr>
          <p:cNvPr id="7" name="Shape 6">
            <a:extLst>
              <a:ext uri="{FF2B5EF4-FFF2-40B4-BE49-F238E27FC236}">
                <a16:creationId xmlns:a16="http://schemas.microsoft.com/office/drawing/2014/main" id="{7C0E499E-7663-9F77-0C7C-B6612BDAF025}"/>
              </a:ext>
            </a:extLst>
          </p:cNvPr>
          <p:cNvSpPr/>
          <p:nvPr/>
        </p:nvSpPr>
        <p:spPr>
          <a:xfrm>
            <a:off x="1307901" y="3780127"/>
            <a:ext cx="778193" cy="30480"/>
          </a:xfrm>
          <a:prstGeom prst="roundRect">
            <a:avLst>
              <a:gd name="adj" fmla="val 306393"/>
            </a:avLst>
          </a:prstGeom>
          <a:solidFill>
            <a:srgbClr val="AE418A"/>
          </a:solidFill>
          <a:ln>
            <a:solidFill>
              <a:srgbClr val="AE418A"/>
            </a:solidFill>
          </a:ln>
        </p:spPr>
        <p:txBody>
          <a:bodyPr/>
          <a:lstStyle/>
          <a:p>
            <a:endParaRPr lang="en-IN"/>
          </a:p>
        </p:txBody>
      </p:sp>
      <p:sp>
        <p:nvSpPr>
          <p:cNvPr id="9" name="Shape 7">
            <a:extLst>
              <a:ext uri="{FF2B5EF4-FFF2-40B4-BE49-F238E27FC236}">
                <a16:creationId xmlns:a16="http://schemas.microsoft.com/office/drawing/2014/main" id="{E39DD1BB-C08E-12CD-25DB-B11DB1014332}"/>
              </a:ext>
            </a:extLst>
          </p:cNvPr>
          <p:cNvSpPr/>
          <p:nvPr/>
        </p:nvSpPr>
        <p:spPr>
          <a:xfrm>
            <a:off x="822960" y="3545276"/>
            <a:ext cx="500182" cy="500182"/>
          </a:xfrm>
          <a:prstGeom prst="roundRect">
            <a:avLst>
              <a:gd name="adj" fmla="val 18671"/>
            </a:avLst>
          </a:prstGeom>
          <a:solidFill>
            <a:srgbClr val="AE418A"/>
          </a:solidFill>
          <a:ln w="7620">
            <a:solidFill>
              <a:srgbClr val="AE418A"/>
            </a:solidFill>
            <a:prstDash val="solid"/>
          </a:ln>
        </p:spPr>
        <p:txBody>
          <a:bodyPr/>
          <a:lstStyle/>
          <a:p>
            <a:pPr algn="ctr"/>
            <a:r>
              <a:rPr lang="en-IN" dirty="0">
                <a:solidFill>
                  <a:schemeClr val="bg1"/>
                </a:solidFill>
              </a:rPr>
              <a:t>2</a:t>
            </a:r>
          </a:p>
        </p:txBody>
      </p:sp>
      <p:sp>
        <p:nvSpPr>
          <p:cNvPr id="11" name="Shape 10">
            <a:extLst>
              <a:ext uri="{FF2B5EF4-FFF2-40B4-BE49-F238E27FC236}">
                <a16:creationId xmlns:a16="http://schemas.microsoft.com/office/drawing/2014/main" id="{C2E7F9DD-69B6-A8E8-52B7-ACB1AD769222}"/>
              </a:ext>
            </a:extLst>
          </p:cNvPr>
          <p:cNvSpPr/>
          <p:nvPr/>
        </p:nvSpPr>
        <p:spPr>
          <a:xfrm>
            <a:off x="1307901" y="5692092"/>
            <a:ext cx="778193" cy="30480"/>
          </a:xfrm>
          <a:prstGeom prst="roundRect">
            <a:avLst>
              <a:gd name="adj" fmla="val 306393"/>
            </a:avLst>
          </a:prstGeom>
          <a:solidFill>
            <a:srgbClr val="AE418A"/>
          </a:solidFill>
          <a:ln>
            <a:solidFill>
              <a:srgbClr val="AE418A"/>
            </a:solidFill>
          </a:ln>
        </p:spPr>
        <p:txBody>
          <a:bodyPr/>
          <a:lstStyle/>
          <a:p>
            <a:endParaRPr lang="en-IN"/>
          </a:p>
        </p:txBody>
      </p:sp>
      <p:sp>
        <p:nvSpPr>
          <p:cNvPr id="14" name="Shape 11">
            <a:extLst>
              <a:ext uri="{FF2B5EF4-FFF2-40B4-BE49-F238E27FC236}">
                <a16:creationId xmlns:a16="http://schemas.microsoft.com/office/drawing/2014/main" id="{6575BD35-C724-7BDC-1AFD-EA1119FA1C7F}"/>
              </a:ext>
            </a:extLst>
          </p:cNvPr>
          <p:cNvSpPr/>
          <p:nvPr/>
        </p:nvSpPr>
        <p:spPr>
          <a:xfrm>
            <a:off x="838200" y="5457301"/>
            <a:ext cx="500182" cy="500182"/>
          </a:xfrm>
          <a:prstGeom prst="roundRect">
            <a:avLst>
              <a:gd name="adj" fmla="val 18671"/>
            </a:avLst>
          </a:prstGeom>
          <a:solidFill>
            <a:srgbClr val="AE418A"/>
          </a:solidFill>
          <a:ln w="7620">
            <a:solidFill>
              <a:srgbClr val="AE418A"/>
            </a:solidFill>
            <a:prstDash val="solid"/>
          </a:ln>
        </p:spPr>
        <p:txBody>
          <a:bodyPr/>
          <a:lstStyle/>
          <a:p>
            <a:pPr algn="ctr"/>
            <a:r>
              <a:rPr lang="en-IN" dirty="0">
                <a:solidFill>
                  <a:schemeClr val="bg1"/>
                </a:solidFill>
              </a:rPr>
              <a:t>3</a:t>
            </a:r>
          </a:p>
        </p:txBody>
      </p:sp>
      <p:sp>
        <p:nvSpPr>
          <p:cNvPr id="23" name="Text 5">
            <a:extLst>
              <a:ext uri="{FF2B5EF4-FFF2-40B4-BE49-F238E27FC236}">
                <a16:creationId xmlns:a16="http://schemas.microsoft.com/office/drawing/2014/main" id="{44F92187-456B-DD2F-85C2-578E37016095}"/>
              </a:ext>
            </a:extLst>
          </p:cNvPr>
          <p:cNvSpPr>
            <a:spLocks noGrp="1"/>
          </p:cNvSpPr>
          <p:nvPr>
            <p:ph idx="1"/>
          </p:nvPr>
        </p:nvSpPr>
        <p:spPr>
          <a:xfrm>
            <a:off x="2150985" y="1424056"/>
            <a:ext cx="7983615" cy="1227687"/>
          </a:xfrm>
          <a:prstGeom prst="rect">
            <a:avLst/>
          </a:prstGeom>
          <a:noFill/>
          <a:ln/>
        </p:spPr>
        <p:txBody>
          <a:bodyPr wrap="square" lIns="0" tIns="0" rIns="0" bIns="0" rtlCol="0" anchor="t">
            <a:normAutofit/>
          </a:bodyPr>
          <a:lstStyle/>
          <a:p>
            <a:pPr marL="0" indent="0" algn="l">
              <a:lnSpc>
                <a:spcPts val="2800"/>
              </a:lnSpc>
              <a:buNone/>
            </a:pPr>
            <a:r>
              <a:rPr lang="en-US" sz="1750" kern="0" spc="-35" dirty="0">
                <a:solidFill>
                  <a:srgbClr val="272525"/>
                </a:solidFill>
                <a:latin typeface="Source Sans Pro" pitchFamily="34" charset="0"/>
                <a:ea typeface="Source Sans Pro" pitchFamily="34" charset="-122"/>
                <a:cs typeface="Source Sans Pro" pitchFamily="34" charset="-120"/>
              </a:rPr>
              <a:t>Our machine captures data and instantly shares it with your Manufacturing Execution System (MES) or Enterprise Resource Planning (ERP) systems, creating a unified data stream across your factory.</a:t>
            </a:r>
            <a:endParaRPr lang="en-US" sz="1750" dirty="0"/>
          </a:p>
        </p:txBody>
      </p:sp>
      <p:sp>
        <p:nvSpPr>
          <p:cNvPr id="24" name="Text 9">
            <a:extLst>
              <a:ext uri="{FF2B5EF4-FFF2-40B4-BE49-F238E27FC236}">
                <a16:creationId xmlns:a16="http://schemas.microsoft.com/office/drawing/2014/main" id="{8B602715-5215-82B0-EB18-FA8378C030BA}"/>
              </a:ext>
            </a:extLst>
          </p:cNvPr>
          <p:cNvSpPr/>
          <p:nvPr/>
        </p:nvSpPr>
        <p:spPr>
          <a:xfrm>
            <a:off x="2150985" y="3276969"/>
            <a:ext cx="6031230" cy="1067276"/>
          </a:xfrm>
          <a:prstGeom prst="rect">
            <a:avLst/>
          </a:prstGeom>
          <a:noFill/>
          <a:ln/>
        </p:spPr>
        <p:txBody>
          <a:bodyPr wrap="square" lIns="0" tIns="0" rIns="0" bIns="0" rtlCol="0" anchor="t"/>
          <a:lstStyle/>
          <a:p>
            <a:pPr marL="0" indent="0" algn="l">
              <a:lnSpc>
                <a:spcPts val="2800"/>
              </a:lnSpc>
              <a:buNone/>
            </a:pPr>
            <a:r>
              <a:rPr lang="en-US" sz="1750" kern="0" spc="-35" dirty="0">
                <a:solidFill>
                  <a:srgbClr val="272525"/>
                </a:solidFill>
                <a:latin typeface="Source Sans Pro" pitchFamily="34" charset="0"/>
                <a:ea typeface="Source Sans Pro" pitchFamily="34" charset="-122"/>
                <a:cs typeface="Source Sans Pro" pitchFamily="34" charset="-120"/>
              </a:rPr>
              <a:t>Our machine utilizes a unique identification system to assign a digital twin to every component, allowing for thorough traceability and real-time monitoring throughout the entire production process.</a:t>
            </a:r>
            <a:endParaRPr lang="en-US" sz="1750" dirty="0"/>
          </a:p>
        </p:txBody>
      </p:sp>
      <p:sp>
        <p:nvSpPr>
          <p:cNvPr id="25" name="Text 13">
            <a:extLst>
              <a:ext uri="{FF2B5EF4-FFF2-40B4-BE49-F238E27FC236}">
                <a16:creationId xmlns:a16="http://schemas.microsoft.com/office/drawing/2014/main" id="{03EF0918-6981-77BE-C0F5-7D823BBC5551}"/>
              </a:ext>
            </a:extLst>
          </p:cNvPr>
          <p:cNvSpPr/>
          <p:nvPr/>
        </p:nvSpPr>
        <p:spPr>
          <a:xfrm>
            <a:off x="2126545" y="5387604"/>
            <a:ext cx="6031230" cy="711518"/>
          </a:xfrm>
          <a:prstGeom prst="rect">
            <a:avLst/>
          </a:prstGeom>
          <a:noFill/>
          <a:ln/>
        </p:spPr>
        <p:txBody>
          <a:bodyPr wrap="square" lIns="0" tIns="0" rIns="0" bIns="0" rtlCol="0" anchor="t"/>
          <a:lstStyle/>
          <a:p>
            <a:pPr marL="0" indent="0" algn="l">
              <a:lnSpc>
                <a:spcPts val="2800"/>
              </a:lnSpc>
              <a:buNone/>
            </a:pPr>
            <a:r>
              <a:rPr lang="en-US" sz="1750" kern="0" spc="-35" dirty="0">
                <a:solidFill>
                  <a:srgbClr val="272525"/>
                </a:solidFill>
                <a:latin typeface="Source Sans Pro" pitchFamily="34" charset="0"/>
                <a:ea typeface="Source Sans Pro" pitchFamily="34" charset="-122"/>
                <a:cs typeface="Source Sans Pro" pitchFamily="34" charset="-120"/>
              </a:rPr>
              <a:t>This connected approach ensures data integrity and enables data-driven decision-making throughout the manufacturing lifecycle.</a:t>
            </a:r>
            <a:endParaRPr lang="en-US" sz="1750" dirty="0"/>
          </a:p>
        </p:txBody>
      </p:sp>
      <p:sp>
        <p:nvSpPr>
          <p:cNvPr id="3" name="TextBox 2">
            <a:extLst>
              <a:ext uri="{FF2B5EF4-FFF2-40B4-BE49-F238E27FC236}">
                <a16:creationId xmlns:a16="http://schemas.microsoft.com/office/drawing/2014/main" id="{1673A9EF-2A93-D705-F2D3-9024FB8F29C1}"/>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A Vital Cog in Your </a:t>
            </a:r>
            <a:r>
              <a:rPr lang="en-IN" sz="2400" b="1" dirty="0">
                <a:solidFill>
                  <a:srgbClr val="767171"/>
                </a:solidFill>
                <a:latin typeface="Myriad Pro"/>
                <a:ea typeface="Calibri" panose="020F0502020204030204" pitchFamily="34" charset="0"/>
                <a:cs typeface="Times New Roman" panose="02020603050405020304" pitchFamily="18" charset="0"/>
              </a:rPr>
              <a:t>Smart Factory Ecosystem</a:t>
            </a:r>
            <a:endParaRPr lang="en-IN" sz="1200" dirty="0">
              <a:effectLst/>
              <a:latin typeface="Myriad Pro"/>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B7545975-12B0-D4B0-C95B-79BF471C21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1026" name="Picture 2" descr="Panel nods setting up UID number plate with QR code: Ludhiana">
            <a:extLst>
              <a:ext uri="{FF2B5EF4-FFF2-40B4-BE49-F238E27FC236}">
                <a16:creationId xmlns:a16="http://schemas.microsoft.com/office/drawing/2014/main" id="{1854E8A9-8AA8-7AC4-647B-8FD5DD84B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2666" y="4344245"/>
            <a:ext cx="3975240" cy="25137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arcode Png Images - Free Download on ...">
            <a:extLst>
              <a:ext uri="{FF2B5EF4-FFF2-40B4-BE49-F238E27FC236}">
                <a16:creationId xmlns:a16="http://schemas.microsoft.com/office/drawing/2014/main" id="{BAFE21AF-60B1-8810-8C84-9AC722506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277" y="2772067"/>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33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bg/>
                                          </p:spTgt>
                                        </p:tgtEl>
                                        <p:attrNameLst>
                                          <p:attrName>style.visibility</p:attrName>
                                        </p:attrNameLst>
                                      </p:cBhvr>
                                      <p:to>
                                        <p:strVal val="visible"/>
                                      </p:to>
                                    </p:set>
                                    <p:animEffect transition="in" filter="fade">
                                      <p:cBhvr>
                                        <p:cTn id="12" dur="1000"/>
                                        <p:tgtEl>
                                          <p:spTgt spid="23">
                                            <p:bg/>
                                          </p:spTgt>
                                        </p:tgtEl>
                                      </p:cBhvr>
                                    </p:animEffect>
                                    <p:anim calcmode="lin" valueType="num">
                                      <p:cBhvr>
                                        <p:cTn id="13" dur="1000" fill="hold"/>
                                        <p:tgtEl>
                                          <p:spTgt spid="23">
                                            <p:bg/>
                                          </p:spTgt>
                                        </p:tgtEl>
                                        <p:attrNameLst>
                                          <p:attrName>ppt_x</p:attrName>
                                        </p:attrNameLst>
                                      </p:cBhvr>
                                      <p:tavLst>
                                        <p:tav tm="0">
                                          <p:val>
                                            <p:strVal val="#ppt_x"/>
                                          </p:val>
                                        </p:tav>
                                        <p:tav tm="100000">
                                          <p:val>
                                            <p:strVal val="#ppt_x"/>
                                          </p:val>
                                        </p:tav>
                                      </p:tavLst>
                                    </p:anim>
                                    <p:anim calcmode="lin" valueType="num">
                                      <p:cBhvr>
                                        <p:cTn id="14" dur="1000" fill="hold"/>
                                        <p:tgtEl>
                                          <p:spTgt spid="2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1000"/>
                                        <p:tgtEl>
                                          <p:spTgt spid="23">
                                            <p:txEl>
                                              <p:pRg st="0" end="0"/>
                                            </p:txEl>
                                          </p:spTgt>
                                        </p:tgtEl>
                                      </p:cBhvr>
                                    </p:animEffect>
                                    <p:anim calcmode="lin" valueType="num">
                                      <p:cBhvr>
                                        <p:cTn id="20"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4" grpId="0" animBg="1"/>
      <p:bldP spid="23" grpId="0" build="p" animBg="1"/>
      <p:bldP spid="24"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71502D-230A-64C6-7910-038E478C3490}"/>
              </a:ext>
            </a:extLst>
          </p:cNvPr>
          <p:cNvSpPr>
            <a:spLocks noGrp="1"/>
          </p:cNvSpPr>
          <p:nvPr>
            <p:ph type="body" sz="half" idx="2"/>
          </p:nvPr>
        </p:nvSpPr>
        <p:spPr>
          <a:xfrm>
            <a:off x="257558" y="2605063"/>
            <a:ext cx="3216127" cy="3721093"/>
          </a:xfrm>
        </p:spPr>
        <p:txBody>
          <a:bodyPr>
            <a:noAutofit/>
          </a:bodyPr>
          <a:lstStyle/>
          <a:p>
            <a:pPr marL="342900" indent="-342900">
              <a:lnSpc>
                <a:spcPct val="100000"/>
              </a:lnSpc>
              <a:buClr>
                <a:srgbClr val="AE418A"/>
              </a:buClr>
              <a:buFont typeface="Wingdings" panose="05000000000000000000" pitchFamily="2" charset="2"/>
              <a:buChar char="§"/>
            </a:pPr>
            <a:r>
              <a:rPr lang="en-US" sz="200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Every inspected component is assigned a unique identification number or QR code, establishing a digital thread that links the physical part to its digital twin.</a:t>
            </a:r>
            <a:endParaRPr lang="en-US" sz="2000" dirty="0">
              <a:latin typeface="Times New Roman" panose="02020603050405020304" pitchFamily="18" charset="0"/>
              <a:cs typeface="Times New Roman" panose="02020603050405020304" pitchFamily="18" charset="0"/>
            </a:endParaRPr>
          </a:p>
          <a:p>
            <a:pPr marL="342900" indent="-342900">
              <a:lnSpc>
                <a:spcPct val="100000"/>
              </a:lnSpc>
              <a:buClr>
                <a:srgbClr val="AE418A"/>
              </a:buClr>
              <a:buFont typeface="Wingdings" panose="05000000000000000000" pitchFamily="2" charset="2"/>
              <a:buChar char="§"/>
            </a:pPr>
            <a:endParaRPr lang="en-IN" sz="2000" dirty="0">
              <a:latin typeface="Times New Roman" panose="02020603050405020304" pitchFamily="18" charset="0"/>
              <a:cs typeface="Times New Roman" panose="02020603050405020304" pitchFamily="18" charset="0"/>
            </a:endParaRPr>
          </a:p>
        </p:txBody>
      </p:sp>
      <p:pic>
        <p:nvPicPr>
          <p:cNvPr id="10" name="Image 1" descr="preencoded.png">
            <a:extLst>
              <a:ext uri="{FF2B5EF4-FFF2-40B4-BE49-F238E27FC236}">
                <a16:creationId xmlns:a16="http://schemas.microsoft.com/office/drawing/2014/main" id="{E006F6F8-DF16-4986-264A-F05E64057D0E}"/>
              </a:ext>
            </a:extLst>
          </p:cNvPr>
          <p:cNvPicPr>
            <a:picLocks noChangeAspect="1"/>
          </p:cNvPicPr>
          <p:nvPr/>
        </p:nvPicPr>
        <p:blipFill>
          <a:blip r:embed="rId2"/>
          <a:stretch>
            <a:fillRect/>
          </a:stretch>
        </p:blipFill>
        <p:spPr>
          <a:xfrm>
            <a:off x="718456" y="1230666"/>
            <a:ext cx="598408" cy="598408"/>
          </a:xfrm>
          <a:prstGeom prst="rect">
            <a:avLst/>
          </a:prstGeom>
        </p:spPr>
      </p:pic>
      <p:sp>
        <p:nvSpPr>
          <p:cNvPr id="11" name="Text 1">
            <a:extLst>
              <a:ext uri="{FF2B5EF4-FFF2-40B4-BE49-F238E27FC236}">
                <a16:creationId xmlns:a16="http://schemas.microsoft.com/office/drawing/2014/main" id="{6E841F73-997B-9500-4B7E-A3A9C1F7D98E}"/>
              </a:ext>
            </a:extLst>
          </p:cNvPr>
          <p:cNvSpPr/>
          <p:nvPr/>
        </p:nvSpPr>
        <p:spPr>
          <a:xfrm>
            <a:off x="457528" y="2146105"/>
            <a:ext cx="2816185" cy="351949"/>
          </a:xfrm>
          <a:prstGeom prst="rect">
            <a:avLst/>
          </a:prstGeom>
          <a:noFill/>
          <a:ln/>
        </p:spPr>
        <p:txBody>
          <a:bodyPr wrap="none" lIns="0" tIns="0" rIns="0" bIns="0" rtlCol="0" anchor="t"/>
          <a:lstStyle/>
          <a:p>
            <a:pPr marL="0" indent="0" algn="l">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UID/QR / Bar Code Tracking</a:t>
            </a:r>
            <a:endParaRPr lang="en-US" sz="2200" b="1" dirty="0"/>
          </a:p>
        </p:txBody>
      </p:sp>
      <p:pic>
        <p:nvPicPr>
          <p:cNvPr id="12" name="Image 2" descr="preencoded.png">
            <a:extLst>
              <a:ext uri="{FF2B5EF4-FFF2-40B4-BE49-F238E27FC236}">
                <a16:creationId xmlns:a16="http://schemas.microsoft.com/office/drawing/2014/main" id="{44A7D9DD-644D-C741-CE03-34B15EA8A606}"/>
              </a:ext>
            </a:extLst>
          </p:cNvPr>
          <p:cNvPicPr>
            <a:picLocks noChangeAspect="1"/>
          </p:cNvPicPr>
          <p:nvPr/>
        </p:nvPicPr>
        <p:blipFill>
          <a:blip r:embed="rId3"/>
          <a:stretch>
            <a:fillRect/>
          </a:stretch>
        </p:blipFill>
        <p:spPr>
          <a:xfrm>
            <a:off x="4434975" y="1230666"/>
            <a:ext cx="598408" cy="598408"/>
          </a:xfrm>
          <a:prstGeom prst="rect">
            <a:avLst/>
          </a:prstGeom>
        </p:spPr>
      </p:pic>
      <p:sp>
        <p:nvSpPr>
          <p:cNvPr id="13" name="Text 3">
            <a:extLst>
              <a:ext uri="{FF2B5EF4-FFF2-40B4-BE49-F238E27FC236}">
                <a16:creationId xmlns:a16="http://schemas.microsoft.com/office/drawing/2014/main" id="{4DFE6716-338E-E2F9-2EE0-0A913E58462D}"/>
              </a:ext>
            </a:extLst>
          </p:cNvPr>
          <p:cNvSpPr/>
          <p:nvPr/>
        </p:nvSpPr>
        <p:spPr>
          <a:xfrm>
            <a:off x="4314241" y="2146106"/>
            <a:ext cx="2816185" cy="351949"/>
          </a:xfrm>
          <a:prstGeom prst="rect">
            <a:avLst/>
          </a:prstGeom>
          <a:noFill/>
          <a:ln/>
        </p:spPr>
        <p:txBody>
          <a:bodyPr wrap="none" lIns="0" tIns="0" rIns="0" bIns="0" rtlCol="0" anchor="t"/>
          <a:lstStyle/>
          <a:p>
            <a:pPr marL="0" indent="0" algn="l">
              <a:lnSpc>
                <a:spcPts val="2750"/>
              </a:lnSpc>
              <a:buNone/>
            </a:pPr>
            <a:r>
              <a:rPr lang="en-US" sz="2200" b="1" kern="0" spc="-44" dirty="0">
                <a:solidFill>
                  <a:srgbClr val="272525"/>
                </a:solidFill>
                <a:latin typeface="Source Serif Pro Semi Bold" pitchFamily="34" charset="0"/>
                <a:ea typeface="Source Serif Pro Semi Bold" pitchFamily="34" charset="-122"/>
                <a:cs typeface="Source Serif Pro Semi Bold" pitchFamily="34" charset="-120"/>
              </a:rPr>
              <a:t>Laser Marking</a:t>
            </a:r>
            <a:endParaRPr lang="en-US" sz="2200" b="1" dirty="0"/>
          </a:p>
        </p:txBody>
      </p:sp>
      <p:sp>
        <p:nvSpPr>
          <p:cNvPr id="14" name="Text 4">
            <a:extLst>
              <a:ext uri="{FF2B5EF4-FFF2-40B4-BE49-F238E27FC236}">
                <a16:creationId xmlns:a16="http://schemas.microsoft.com/office/drawing/2014/main" id="{570CCDFF-0338-9125-2669-1C71D33F5AA2}"/>
              </a:ext>
            </a:extLst>
          </p:cNvPr>
          <p:cNvSpPr/>
          <p:nvPr/>
        </p:nvSpPr>
        <p:spPr>
          <a:xfrm>
            <a:off x="4028001" y="2605063"/>
            <a:ext cx="2816186" cy="3301215"/>
          </a:xfrm>
          <a:prstGeom prst="rect">
            <a:avLst/>
          </a:prstGeom>
          <a:noFill/>
          <a:ln/>
        </p:spPr>
        <p:txBody>
          <a:bodyPr wrap="square" lIns="0" tIns="0" rIns="0" bIns="0" rtlCol="0" anchor="t"/>
          <a:lstStyle/>
          <a:p>
            <a:pPr marL="342900" indent="-342900" algn="l">
              <a:buClr>
                <a:srgbClr val="AE418A"/>
              </a:buClr>
              <a:buFont typeface="Wingdings" panose="05000000000000000000" pitchFamily="2" charset="2"/>
              <a:buChar char="§"/>
            </a:pPr>
            <a:r>
              <a:rPr lang="en-US" sz="200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The inspection results are laser-marked directly onto the component, providing permanent traceability and a complete audit trail.</a:t>
            </a:r>
            <a:endParaRPr lang="en-US"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9BB700B-E4A3-B66B-AD41-857EDC5F18C0}"/>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Creating Digital Twins  </a:t>
            </a:r>
            <a:r>
              <a:rPr lang="en-IN" sz="2400" b="1" dirty="0">
                <a:solidFill>
                  <a:srgbClr val="767171"/>
                </a:solidFill>
                <a:latin typeface="Myriad Pro"/>
                <a:ea typeface="Calibri" panose="020F0502020204030204" pitchFamily="34" charset="0"/>
                <a:cs typeface="Times New Roman" panose="02020603050405020304" pitchFamily="18" charset="0"/>
              </a:rPr>
              <a:t>For Every Component</a:t>
            </a:r>
            <a:endParaRPr lang="en-IN" sz="1200" dirty="0">
              <a:effectLst/>
              <a:latin typeface="Myriad Pro"/>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65E8C90C-6922-1745-CBCA-8144793E140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19" name="Content Placeholder 18">
            <a:extLst>
              <a:ext uri="{FF2B5EF4-FFF2-40B4-BE49-F238E27FC236}">
                <a16:creationId xmlns:a16="http://schemas.microsoft.com/office/drawing/2014/main" id="{044ED0B3-ADC0-76BE-D1A6-034C23D2DE40}"/>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443273" y="3258402"/>
            <a:ext cx="4627429" cy="2461263"/>
          </a:xfrm>
        </p:spPr>
      </p:pic>
      <p:pic>
        <p:nvPicPr>
          <p:cNvPr id="29" name="Picture 28">
            <a:extLst>
              <a:ext uri="{FF2B5EF4-FFF2-40B4-BE49-F238E27FC236}">
                <a16:creationId xmlns:a16="http://schemas.microsoft.com/office/drawing/2014/main" id="{4C5B8811-6862-287A-2746-ECA8BDCAAB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8308" y="3136907"/>
            <a:ext cx="4873692" cy="3721093"/>
          </a:xfrm>
          <a:prstGeom prst="rect">
            <a:avLst/>
          </a:prstGeom>
        </p:spPr>
      </p:pic>
    </p:spTree>
    <p:extLst>
      <p:ext uri="{BB962C8B-B14F-4D97-AF65-F5344CB8AC3E}">
        <p14:creationId xmlns:p14="http://schemas.microsoft.com/office/powerpoint/2010/main" val="1656198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7C781-12DC-253E-2B83-8E8C691A1DA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D7F2BA9-2FE6-F536-12D8-43DABA38A79E}"/>
              </a:ext>
            </a:extLst>
          </p:cNvPr>
          <p:cNvSpPr>
            <a:spLocks noGrp="1"/>
          </p:cNvSpPr>
          <p:nvPr>
            <p:ph type="body" idx="1"/>
          </p:nvPr>
        </p:nvSpPr>
        <p:spPr>
          <a:xfrm>
            <a:off x="1222308" y="1217724"/>
            <a:ext cx="3925964" cy="543114"/>
          </a:xfrm>
        </p:spPr>
        <p:txBody>
          <a:bodyPr/>
          <a:lstStyle/>
          <a:p>
            <a:r>
              <a:rPr lang="en-IN" dirty="0">
                <a:latin typeface="Times New Roman" panose="02020603050405020304" pitchFamily="18" charset="0"/>
                <a:cs typeface="Times New Roman" panose="02020603050405020304" pitchFamily="18" charset="0"/>
              </a:rPr>
              <a:t>Auto-Scanning UID		</a:t>
            </a:r>
          </a:p>
        </p:txBody>
      </p:sp>
      <p:sp>
        <p:nvSpPr>
          <p:cNvPr id="6" name="Text Placeholder 5">
            <a:extLst>
              <a:ext uri="{FF2B5EF4-FFF2-40B4-BE49-F238E27FC236}">
                <a16:creationId xmlns:a16="http://schemas.microsoft.com/office/drawing/2014/main" id="{CD28B887-18ED-3535-844C-AFCF24CC0445}"/>
              </a:ext>
            </a:extLst>
          </p:cNvPr>
          <p:cNvSpPr>
            <a:spLocks noGrp="1"/>
          </p:cNvSpPr>
          <p:nvPr>
            <p:ph type="body" sz="quarter" idx="3"/>
          </p:nvPr>
        </p:nvSpPr>
        <p:spPr>
          <a:xfrm>
            <a:off x="8696114" y="1303713"/>
            <a:ext cx="3495886" cy="522952"/>
          </a:xfrm>
        </p:spPr>
        <p:txBody>
          <a:bodyPr/>
          <a:lstStyle/>
          <a:p>
            <a:r>
              <a:rPr lang="en-IN" dirty="0">
                <a:latin typeface="Times New Roman" panose="02020603050405020304" pitchFamily="18" charset="0"/>
                <a:cs typeface="Times New Roman" panose="02020603050405020304" pitchFamily="18" charset="0"/>
              </a:rPr>
              <a:t>Laser-Marking</a:t>
            </a:r>
          </a:p>
        </p:txBody>
      </p:sp>
      <p:pic>
        <p:nvPicPr>
          <p:cNvPr id="15" name="Laser-marking">
            <a:hlinkClick r:id="" action="ppaction://media"/>
            <a:extLst>
              <a:ext uri="{FF2B5EF4-FFF2-40B4-BE49-F238E27FC236}">
                <a16:creationId xmlns:a16="http://schemas.microsoft.com/office/drawing/2014/main" id="{BA6A4EDD-279F-30CD-9CD7-6B191871179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6"/>
          <a:stretch>
            <a:fillRect/>
          </a:stretch>
        </p:blipFill>
        <p:spPr>
          <a:xfrm>
            <a:off x="8901403" y="2069042"/>
            <a:ext cx="2146041" cy="4285105"/>
          </a:xfrm>
        </p:spPr>
      </p:pic>
      <p:pic>
        <p:nvPicPr>
          <p:cNvPr id="14" name="Auto-Scanning">
            <a:hlinkClick r:id="" action="ppaction://media"/>
            <a:extLst>
              <a:ext uri="{FF2B5EF4-FFF2-40B4-BE49-F238E27FC236}">
                <a16:creationId xmlns:a16="http://schemas.microsoft.com/office/drawing/2014/main" id="{4C72786F-8FDE-AEBE-421B-E023B579ABA1}"/>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1309248" y="1940057"/>
            <a:ext cx="4653013" cy="2510645"/>
          </a:xfrm>
        </p:spPr>
      </p:pic>
      <p:sp>
        <p:nvSpPr>
          <p:cNvPr id="5" name="TextBox 4">
            <a:extLst>
              <a:ext uri="{FF2B5EF4-FFF2-40B4-BE49-F238E27FC236}">
                <a16:creationId xmlns:a16="http://schemas.microsoft.com/office/drawing/2014/main" id="{CBCA685F-264E-6C0D-4BC3-FEED219A8623}"/>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Reference </a:t>
            </a:r>
            <a:r>
              <a:rPr lang="en-IN" sz="2400" b="1" dirty="0">
                <a:solidFill>
                  <a:srgbClr val="767171"/>
                </a:solidFill>
                <a:latin typeface="Myriad Pro"/>
                <a:ea typeface="Calibri" panose="020F0502020204030204" pitchFamily="34" charset="0"/>
                <a:cs typeface="Times New Roman" panose="02020603050405020304" pitchFamily="18" charset="0"/>
              </a:rPr>
              <a:t>Videos</a:t>
            </a:r>
            <a:endParaRPr lang="en-IN" sz="1200" dirty="0">
              <a:effectLst/>
              <a:latin typeface="Myriad Pro"/>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E0CA1C55-CEE9-22AD-A3AD-9CF2ACBCC97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2" name="Picture 1">
            <a:extLst>
              <a:ext uri="{FF2B5EF4-FFF2-40B4-BE49-F238E27FC236}">
                <a16:creationId xmlns:a16="http://schemas.microsoft.com/office/drawing/2014/main" id="{8011EFF7-1A5A-F1E8-FCC6-CF38C71F07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2308" y="1884983"/>
            <a:ext cx="4873692" cy="3721093"/>
          </a:xfrm>
          <a:prstGeom prst="rect">
            <a:avLst/>
          </a:prstGeom>
        </p:spPr>
      </p:pic>
      <p:pic>
        <p:nvPicPr>
          <p:cNvPr id="4" name="Picture 3">
            <a:extLst>
              <a:ext uri="{FF2B5EF4-FFF2-40B4-BE49-F238E27FC236}">
                <a16:creationId xmlns:a16="http://schemas.microsoft.com/office/drawing/2014/main" id="{6C34B638-ADA4-CC93-E372-B0D4F2947C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8890" y="1938958"/>
            <a:ext cx="3813110" cy="4919042"/>
          </a:xfrm>
          <a:prstGeom prst="rect">
            <a:avLst/>
          </a:prstGeom>
        </p:spPr>
      </p:pic>
    </p:spTree>
    <p:extLst>
      <p:ext uri="{BB962C8B-B14F-4D97-AF65-F5344CB8AC3E}">
        <p14:creationId xmlns:p14="http://schemas.microsoft.com/office/powerpoint/2010/main" val="52367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15344"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 presetClass="mediacall" presetSubtype="0" fill="hold" nodeType="withEffect">
                                  <p:stCondLst>
                                    <p:cond delay="0"/>
                                  </p:stCondLst>
                                  <p:childTnLst>
                                    <p:cmd type="call" cmd="playFrom(0.0)">
                                      <p:cBhvr>
                                        <p:cTn id="16" dur="2659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7" fill="hold" display="0">
                  <p:stCondLst>
                    <p:cond delay="indefinite"/>
                  </p:stCondLst>
                </p:cTn>
                <p:tgtEl>
                  <p:spTgt spid="14"/>
                </p:tgtEl>
              </p:cMediaNode>
            </p:video>
            <p:video>
              <p:cMediaNode vol="80000">
                <p:cTn id="18" fill="hold" display="0">
                  <p:stCondLst>
                    <p:cond delay="indefinite"/>
                  </p:stCondLst>
                </p:cTn>
                <p:tgtEl>
                  <p:spTgt spid="15"/>
                </p:tgtEl>
              </p:cMediaNode>
            </p:video>
          </p:childTnLst>
        </p:cTn>
      </p:par>
    </p:tnLst>
    <p:bldLst>
      <p:bldP spid="3" grpId="0" build="p"/>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338B1-C583-3ED8-C51E-C3ED53ED948D}"/>
            </a:ext>
          </a:extLst>
        </p:cNvPr>
        <p:cNvGrpSpPr/>
        <p:nvPr/>
      </p:nvGrpSpPr>
      <p:grpSpPr>
        <a:xfrm>
          <a:off x="0" y="0"/>
          <a:ext cx="0" cy="0"/>
          <a:chOff x="0" y="0"/>
          <a:chExt cx="0" cy="0"/>
        </a:xfrm>
      </p:grpSpPr>
      <p:pic>
        <p:nvPicPr>
          <p:cNvPr id="14" name="Image 1" descr="preencoded.png">
            <a:extLst>
              <a:ext uri="{FF2B5EF4-FFF2-40B4-BE49-F238E27FC236}">
                <a16:creationId xmlns:a16="http://schemas.microsoft.com/office/drawing/2014/main" id="{E80E1E8A-5C28-AA8A-7E8E-660DA42BA30F}"/>
              </a:ext>
            </a:extLst>
          </p:cNvPr>
          <p:cNvPicPr>
            <a:picLocks noChangeAspect="1"/>
          </p:cNvPicPr>
          <p:nvPr/>
        </p:nvPicPr>
        <p:blipFill>
          <a:blip r:embed="rId2">
            <a:duotone>
              <a:prstClr val="black"/>
              <a:schemeClr val="accent6">
                <a:tint val="45000"/>
                <a:satMod val="400000"/>
              </a:schemeClr>
            </a:duotone>
          </a:blip>
          <a:stretch>
            <a:fillRect/>
          </a:stretch>
        </p:blipFill>
        <p:spPr>
          <a:xfrm>
            <a:off x="279991" y="1887891"/>
            <a:ext cx="1152485" cy="1411898"/>
          </a:xfrm>
          <a:prstGeom prst="rect">
            <a:avLst/>
          </a:prstGeom>
        </p:spPr>
      </p:pic>
      <p:sp>
        <p:nvSpPr>
          <p:cNvPr id="15" name="Text 1">
            <a:extLst>
              <a:ext uri="{FF2B5EF4-FFF2-40B4-BE49-F238E27FC236}">
                <a16:creationId xmlns:a16="http://schemas.microsoft.com/office/drawing/2014/main" id="{A1BBEEE8-14F2-5C7F-2C1B-71F26A1C1A38}"/>
              </a:ext>
            </a:extLst>
          </p:cNvPr>
          <p:cNvSpPr/>
          <p:nvPr/>
        </p:nvSpPr>
        <p:spPr>
          <a:xfrm>
            <a:off x="1811100" y="1887891"/>
            <a:ext cx="5653390" cy="1411897"/>
          </a:xfrm>
          <a:prstGeom prst="rect">
            <a:avLst/>
          </a:prstGeom>
          <a:noFill/>
          <a:ln/>
        </p:spPr>
        <p:txBody>
          <a:bodyPr wrap="square" lIns="0" tIns="0" rIns="0" bIns="0" rtlCol="0" anchor="t"/>
          <a:lstStyle/>
          <a:p>
            <a:pPr marL="0" indent="0" algn="l">
              <a:lnSpc>
                <a:spcPts val="3000"/>
              </a:lnSpc>
              <a:buNone/>
            </a:pPr>
            <a:r>
              <a:rPr lang="en-US" sz="200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The inspection machine captures detailed data in real time and automatically transmits it to your preferred systems, allowing for remote monitoring and analysis.</a:t>
            </a:r>
            <a:endParaRPr lang="en-US" sz="2000" dirty="0">
              <a:latin typeface="Times New Roman" panose="02020603050405020304" pitchFamily="18" charset="0"/>
              <a:cs typeface="Times New Roman" panose="02020603050405020304" pitchFamily="18" charset="0"/>
            </a:endParaRPr>
          </a:p>
        </p:txBody>
      </p:sp>
      <p:pic>
        <p:nvPicPr>
          <p:cNvPr id="21" name="Image 2" descr="preencoded.png">
            <a:extLst>
              <a:ext uri="{FF2B5EF4-FFF2-40B4-BE49-F238E27FC236}">
                <a16:creationId xmlns:a16="http://schemas.microsoft.com/office/drawing/2014/main" id="{2660E7CD-369B-0D10-BF0F-4D97D2B617B3}"/>
              </a:ext>
            </a:extLst>
          </p:cNvPr>
          <p:cNvPicPr>
            <a:picLocks noChangeAspect="1"/>
          </p:cNvPicPr>
          <p:nvPr/>
        </p:nvPicPr>
        <p:blipFill>
          <a:blip r:embed="rId3">
            <a:duotone>
              <a:prstClr val="black"/>
              <a:schemeClr val="accent6">
                <a:tint val="45000"/>
                <a:satMod val="400000"/>
              </a:schemeClr>
            </a:duotone>
          </a:blip>
          <a:stretch>
            <a:fillRect/>
          </a:stretch>
        </p:blipFill>
        <p:spPr>
          <a:xfrm>
            <a:off x="279991" y="3894424"/>
            <a:ext cx="1152485" cy="1411898"/>
          </a:xfrm>
          <a:prstGeom prst="rect">
            <a:avLst/>
          </a:prstGeom>
        </p:spPr>
      </p:pic>
      <p:sp>
        <p:nvSpPr>
          <p:cNvPr id="22" name="Text 2">
            <a:extLst>
              <a:ext uri="{FF2B5EF4-FFF2-40B4-BE49-F238E27FC236}">
                <a16:creationId xmlns:a16="http://schemas.microsoft.com/office/drawing/2014/main" id="{DD5AC61D-08BD-E9FF-1845-E53DE435B720}"/>
              </a:ext>
            </a:extLst>
          </p:cNvPr>
          <p:cNvSpPr/>
          <p:nvPr/>
        </p:nvSpPr>
        <p:spPr>
          <a:xfrm>
            <a:off x="1811101" y="3875762"/>
            <a:ext cx="5653390" cy="1411897"/>
          </a:xfrm>
          <a:prstGeom prst="rect">
            <a:avLst/>
          </a:prstGeom>
          <a:noFill/>
          <a:ln/>
        </p:spPr>
        <p:txBody>
          <a:bodyPr wrap="square" lIns="0" tIns="0" rIns="0" bIns="0" rtlCol="0" anchor="t"/>
          <a:lstStyle/>
          <a:p>
            <a:pPr marL="0" indent="0" algn="l">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This real-time data flow enables immediate insights into quality metrics and facilitates continuous improvement through statistical quality control (SQC) analysis.</a:t>
            </a:r>
            <a:endParaRPr lang="en-US" sz="185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8BB489D-1553-9864-7209-5505AD22D803}"/>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End to End Connectivity </a:t>
            </a:r>
            <a:r>
              <a:rPr lang="en-IN" sz="2400" b="1" dirty="0">
                <a:solidFill>
                  <a:srgbClr val="767171"/>
                </a:solidFill>
                <a:latin typeface="Myriad Pro"/>
                <a:ea typeface="Calibri" panose="020F0502020204030204" pitchFamily="34" charset="0"/>
                <a:cs typeface="Times New Roman" panose="02020603050405020304" pitchFamily="18" charset="0"/>
              </a:rPr>
              <a:t>For Seamless Data Flow</a:t>
            </a:r>
            <a:endParaRPr lang="en-IN" sz="1200" dirty="0">
              <a:effectLst/>
              <a:latin typeface="Myriad Pro"/>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84FB8EB-C3DA-7CC7-8A90-CE396C03A3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6" name="Image 0" descr="preencoded.png">
            <a:extLst>
              <a:ext uri="{FF2B5EF4-FFF2-40B4-BE49-F238E27FC236}">
                <a16:creationId xmlns:a16="http://schemas.microsoft.com/office/drawing/2014/main" id="{F43ADD58-47B9-CC45-FB85-6ACF5CFF904C}"/>
              </a:ext>
            </a:extLst>
          </p:cNvPr>
          <p:cNvPicPr>
            <a:picLocks noGrp="1" noChangeAspect="1"/>
          </p:cNvPicPr>
          <p:nvPr>
            <p:ph idx="1"/>
          </p:nvPr>
        </p:nvPicPr>
        <p:blipFill>
          <a:blip r:embed="rId5"/>
          <a:stretch>
            <a:fillRect/>
          </a:stretch>
        </p:blipFill>
        <p:spPr>
          <a:xfrm>
            <a:off x="7436499" y="3275045"/>
            <a:ext cx="4634203" cy="2435290"/>
          </a:xfrm>
          <a:prstGeom prst="rect">
            <a:avLst/>
          </a:prstGeom>
        </p:spPr>
      </p:pic>
      <p:pic>
        <p:nvPicPr>
          <p:cNvPr id="7" name="Picture 6">
            <a:extLst>
              <a:ext uri="{FF2B5EF4-FFF2-40B4-BE49-F238E27FC236}">
                <a16:creationId xmlns:a16="http://schemas.microsoft.com/office/drawing/2014/main" id="{FE7831B6-C59C-C744-28BF-42E53D334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8308" y="3136907"/>
            <a:ext cx="4873692" cy="3721093"/>
          </a:xfrm>
          <a:prstGeom prst="rect">
            <a:avLst/>
          </a:prstGeom>
        </p:spPr>
      </p:pic>
    </p:spTree>
    <p:extLst>
      <p:ext uri="{BB962C8B-B14F-4D97-AF65-F5344CB8AC3E}">
        <p14:creationId xmlns:p14="http://schemas.microsoft.com/office/powerpoint/2010/main" val="538584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A1B4B-396E-E462-ADF1-872F83ADEEF0}"/>
            </a:ext>
          </a:extLst>
        </p:cNvPr>
        <p:cNvGrpSpPr/>
        <p:nvPr/>
      </p:nvGrpSpPr>
      <p:grpSpPr>
        <a:xfrm>
          <a:off x="0" y="0"/>
          <a:ext cx="0" cy="0"/>
          <a:chOff x="0" y="0"/>
          <a:chExt cx="0" cy="0"/>
        </a:xfrm>
      </p:grpSpPr>
      <p:pic>
        <p:nvPicPr>
          <p:cNvPr id="34" name="Image 1" descr="preencoded.png">
            <a:extLst>
              <a:ext uri="{FF2B5EF4-FFF2-40B4-BE49-F238E27FC236}">
                <a16:creationId xmlns:a16="http://schemas.microsoft.com/office/drawing/2014/main" id="{16773BA6-6638-9713-2AAC-BE498065F6AC}"/>
              </a:ext>
            </a:extLst>
          </p:cNvPr>
          <p:cNvPicPr>
            <a:picLocks noChangeAspect="1"/>
          </p:cNvPicPr>
          <p:nvPr/>
        </p:nvPicPr>
        <p:blipFill>
          <a:blip r:embed="rId2"/>
          <a:stretch>
            <a:fillRect/>
          </a:stretch>
        </p:blipFill>
        <p:spPr>
          <a:xfrm>
            <a:off x="466530" y="1706141"/>
            <a:ext cx="541615" cy="541615"/>
          </a:xfrm>
          <a:prstGeom prst="rect">
            <a:avLst/>
          </a:prstGeom>
        </p:spPr>
      </p:pic>
      <p:sp>
        <p:nvSpPr>
          <p:cNvPr id="35" name="Text 1">
            <a:extLst>
              <a:ext uri="{FF2B5EF4-FFF2-40B4-BE49-F238E27FC236}">
                <a16:creationId xmlns:a16="http://schemas.microsoft.com/office/drawing/2014/main" id="{38F0D404-A952-A2A5-DC43-0C0E1786C7DE}"/>
              </a:ext>
            </a:extLst>
          </p:cNvPr>
          <p:cNvSpPr/>
          <p:nvPr/>
        </p:nvSpPr>
        <p:spPr>
          <a:xfrm>
            <a:off x="466530" y="2464331"/>
            <a:ext cx="3518297"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Times New Roman" panose="02020603050405020304" pitchFamily="18" charset="0"/>
                <a:ea typeface="Barlow Bold" pitchFamily="34" charset="-122"/>
                <a:cs typeface="Times New Roman" panose="02020603050405020304" pitchFamily="18" charset="0"/>
              </a:rPr>
              <a:t>Dynamic Correction Factors</a:t>
            </a:r>
            <a:endParaRPr lang="en-US" sz="2200" dirty="0">
              <a:latin typeface="Times New Roman" panose="02020603050405020304" pitchFamily="18" charset="0"/>
              <a:cs typeface="Times New Roman" panose="02020603050405020304" pitchFamily="18" charset="0"/>
            </a:endParaRPr>
          </a:p>
        </p:txBody>
      </p:sp>
      <p:sp>
        <p:nvSpPr>
          <p:cNvPr id="36" name="Text 2">
            <a:extLst>
              <a:ext uri="{FF2B5EF4-FFF2-40B4-BE49-F238E27FC236}">
                <a16:creationId xmlns:a16="http://schemas.microsoft.com/office/drawing/2014/main" id="{29E99912-F9F8-EC46-1242-9E5A6E51212F}"/>
              </a:ext>
            </a:extLst>
          </p:cNvPr>
          <p:cNvSpPr/>
          <p:nvPr/>
        </p:nvSpPr>
        <p:spPr>
          <a:xfrm>
            <a:off x="466530" y="2950463"/>
            <a:ext cx="3651171" cy="173355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Times New Roman" panose="02020603050405020304" pitchFamily="18" charset="0"/>
                <a:ea typeface="Montserrat" pitchFamily="34" charset="-122"/>
                <a:cs typeface="Times New Roman" panose="02020603050405020304" pitchFamily="18" charset="0"/>
              </a:rPr>
              <a:t>The system automatically adjusts manufacturing tools based on inspection data, ensuring consistent quality and reducing scrap rates.</a:t>
            </a:r>
            <a:endParaRPr lang="en-US" sz="1700" dirty="0">
              <a:latin typeface="Times New Roman" panose="02020603050405020304" pitchFamily="18" charset="0"/>
              <a:cs typeface="Times New Roman" panose="02020603050405020304" pitchFamily="18" charset="0"/>
            </a:endParaRPr>
          </a:p>
        </p:txBody>
      </p:sp>
      <p:pic>
        <p:nvPicPr>
          <p:cNvPr id="37" name="Image 2" descr="preencoded.png">
            <a:extLst>
              <a:ext uri="{FF2B5EF4-FFF2-40B4-BE49-F238E27FC236}">
                <a16:creationId xmlns:a16="http://schemas.microsoft.com/office/drawing/2014/main" id="{1A1971E2-780D-5C40-06AA-AD5CD64B3DA7}"/>
              </a:ext>
            </a:extLst>
          </p:cNvPr>
          <p:cNvPicPr>
            <a:picLocks noChangeAspect="1"/>
          </p:cNvPicPr>
          <p:nvPr/>
        </p:nvPicPr>
        <p:blipFill>
          <a:blip r:embed="rId3"/>
          <a:stretch>
            <a:fillRect/>
          </a:stretch>
        </p:blipFill>
        <p:spPr>
          <a:xfrm>
            <a:off x="4808931" y="1706141"/>
            <a:ext cx="541615" cy="541615"/>
          </a:xfrm>
          <a:prstGeom prst="rect">
            <a:avLst/>
          </a:prstGeom>
        </p:spPr>
      </p:pic>
      <p:sp>
        <p:nvSpPr>
          <p:cNvPr id="38" name="Text 3">
            <a:extLst>
              <a:ext uri="{FF2B5EF4-FFF2-40B4-BE49-F238E27FC236}">
                <a16:creationId xmlns:a16="http://schemas.microsoft.com/office/drawing/2014/main" id="{4AFB7AA2-A267-69E5-225B-6422E878CEAD}"/>
              </a:ext>
            </a:extLst>
          </p:cNvPr>
          <p:cNvSpPr/>
          <p:nvPr/>
        </p:nvSpPr>
        <p:spPr>
          <a:xfrm>
            <a:off x="4764266" y="2464331"/>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Times New Roman" panose="02020603050405020304" pitchFamily="18" charset="0"/>
                <a:ea typeface="Barlow Bold" pitchFamily="34" charset="-122"/>
                <a:cs typeface="Times New Roman" panose="02020603050405020304" pitchFamily="18" charset="0"/>
              </a:rPr>
              <a:t>Tool Wear Monitoring</a:t>
            </a:r>
            <a:endParaRPr lang="en-US" sz="2200" dirty="0">
              <a:latin typeface="Times New Roman" panose="02020603050405020304" pitchFamily="18" charset="0"/>
              <a:cs typeface="Times New Roman" panose="02020603050405020304" pitchFamily="18" charset="0"/>
            </a:endParaRPr>
          </a:p>
        </p:txBody>
      </p:sp>
      <p:sp>
        <p:nvSpPr>
          <p:cNvPr id="39" name="Text 4">
            <a:extLst>
              <a:ext uri="{FF2B5EF4-FFF2-40B4-BE49-F238E27FC236}">
                <a16:creationId xmlns:a16="http://schemas.microsoft.com/office/drawing/2014/main" id="{027E9439-9A4F-60FB-B224-DDAB2B4789DF}"/>
              </a:ext>
            </a:extLst>
          </p:cNvPr>
          <p:cNvSpPr/>
          <p:nvPr/>
        </p:nvSpPr>
        <p:spPr>
          <a:xfrm>
            <a:off x="4764266" y="2950463"/>
            <a:ext cx="3651290" cy="138684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Times New Roman" panose="02020603050405020304" pitchFamily="18" charset="0"/>
                <a:ea typeface="Montserrat" pitchFamily="34" charset="-122"/>
                <a:cs typeface="Times New Roman" panose="02020603050405020304" pitchFamily="18" charset="0"/>
              </a:rPr>
              <a:t>Monitor tool wear and identify potential deviations, enabling proactive maintenance and minimizing downtime.</a:t>
            </a:r>
            <a:endParaRPr lang="en-US" sz="1700" dirty="0">
              <a:latin typeface="Times New Roman" panose="02020603050405020304" pitchFamily="18" charset="0"/>
              <a:cs typeface="Times New Roman" panose="02020603050405020304" pitchFamily="18" charset="0"/>
            </a:endParaRPr>
          </a:p>
        </p:txBody>
      </p:sp>
      <p:pic>
        <p:nvPicPr>
          <p:cNvPr id="48" name="Content Placeholder 47">
            <a:extLst>
              <a:ext uri="{FF2B5EF4-FFF2-40B4-BE49-F238E27FC236}">
                <a16:creationId xmlns:a16="http://schemas.microsoft.com/office/drawing/2014/main" id="{1FECC563-B9D5-FB65-586E-3C4D3E430BFB}"/>
              </a:ext>
            </a:extLst>
          </p:cNvPr>
          <p:cNvPicPr>
            <a:picLocks noGrp="1" noChangeAspect="1"/>
          </p:cNvPicPr>
          <p:nvPr>
            <p:ph idx="1"/>
          </p:nvPr>
        </p:nvPicPr>
        <p:blipFill>
          <a:blip r:embed="rId4"/>
          <a:stretch>
            <a:fillRect/>
          </a:stretch>
        </p:blipFill>
        <p:spPr>
          <a:xfrm>
            <a:off x="8882743" y="2080727"/>
            <a:ext cx="2155371" cy="4254759"/>
          </a:xfrm>
        </p:spPr>
      </p:pic>
      <p:sp>
        <p:nvSpPr>
          <p:cNvPr id="3" name="TextBox 2">
            <a:extLst>
              <a:ext uri="{FF2B5EF4-FFF2-40B4-BE49-F238E27FC236}">
                <a16:creationId xmlns:a16="http://schemas.microsoft.com/office/drawing/2014/main" id="{80AEBAA5-F0B9-DD04-16F3-71D87FF3E416}"/>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Enabling Closed Loop </a:t>
            </a:r>
            <a:r>
              <a:rPr lang="en-IN" sz="2400" b="1" dirty="0">
                <a:solidFill>
                  <a:srgbClr val="767171"/>
                </a:solidFill>
                <a:latin typeface="Myriad Pro"/>
                <a:ea typeface="Calibri" panose="020F0502020204030204" pitchFamily="34" charset="0"/>
                <a:cs typeface="Times New Roman" panose="02020603050405020304" pitchFamily="18" charset="0"/>
              </a:rPr>
              <a:t>Manufacturing</a:t>
            </a:r>
            <a:endParaRPr lang="en-IN" sz="1200" dirty="0">
              <a:effectLst/>
              <a:latin typeface="Myriad Pro"/>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8BC7A22-9DFF-C1BC-8820-0B41951B7DB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2" name="Picture 1">
            <a:extLst>
              <a:ext uri="{FF2B5EF4-FFF2-40B4-BE49-F238E27FC236}">
                <a16:creationId xmlns:a16="http://schemas.microsoft.com/office/drawing/2014/main" id="{F3DA3AA2-1404-9BF8-831E-D392DEFDC4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8890" y="1938958"/>
            <a:ext cx="3813110" cy="4919042"/>
          </a:xfrm>
          <a:prstGeom prst="rect">
            <a:avLst/>
          </a:prstGeom>
        </p:spPr>
      </p:pic>
    </p:spTree>
    <p:extLst>
      <p:ext uri="{BB962C8B-B14F-4D97-AF65-F5344CB8AC3E}">
        <p14:creationId xmlns:p14="http://schemas.microsoft.com/office/powerpoint/2010/main" val="1584720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4A6E83-056E-6CA2-E5BF-F386FC7B5D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8" name="TextBox 7">
            <a:extLst>
              <a:ext uri="{FF2B5EF4-FFF2-40B4-BE49-F238E27FC236}">
                <a16:creationId xmlns:a16="http://schemas.microsoft.com/office/drawing/2014/main" id="{167B0FBE-2204-FCB0-16AA-67ED4D9A585F}"/>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effectLst/>
                <a:latin typeface="Myriad Pro"/>
                <a:ea typeface="Calibri" panose="020F0502020204030204" pitchFamily="34" charset="0"/>
                <a:cs typeface="Times New Roman" panose="02020603050405020304" pitchFamily="18" charset="0"/>
              </a:rPr>
              <a:t>About </a:t>
            </a:r>
            <a:r>
              <a:rPr lang="en-IN" sz="2400" b="1" dirty="0">
                <a:solidFill>
                  <a:srgbClr val="767171"/>
                </a:solidFill>
                <a:latin typeface="Myriad Pro"/>
                <a:ea typeface="Calibri" panose="020F0502020204030204" pitchFamily="34" charset="0"/>
                <a:cs typeface="Times New Roman" panose="02020603050405020304" pitchFamily="18" charset="0"/>
              </a:rPr>
              <a:t>Us</a:t>
            </a:r>
            <a:endParaRPr lang="en-IN" sz="1200" dirty="0">
              <a:effectLst/>
              <a:latin typeface="Myriad Pro"/>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A965F04-A10C-7855-22C0-0B4357CFF3FF}"/>
              </a:ext>
            </a:extLst>
          </p:cNvPr>
          <p:cNvSpPr txBox="1"/>
          <p:nvPr/>
        </p:nvSpPr>
        <p:spPr>
          <a:xfrm>
            <a:off x="417545" y="1213613"/>
            <a:ext cx="8773108" cy="665118"/>
          </a:xfrm>
          <a:prstGeom prst="rect">
            <a:avLst/>
          </a:prstGeom>
          <a:noFill/>
        </p:spPr>
        <p:txBody>
          <a:bodyPr wrap="square">
            <a:spAutoFit/>
          </a:bodyPr>
          <a:lstStyle/>
          <a:p>
            <a:pPr marL="285750" indent="-285750" algn="just">
              <a:lnSpc>
                <a:spcPct val="107000"/>
              </a:lnSpc>
              <a:spcAft>
                <a:spcPts val="800"/>
              </a:spcAft>
              <a:buClr>
                <a:srgbClr val="AE418A"/>
              </a:buClr>
              <a:buFont typeface="Wingdings" panose="05000000000000000000"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Innovation Tech India Pvt Ltd, where the convergence of brilliant minds fuels the journey towards transformative advancements. </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860A34F0-0A1A-5B92-D4DB-72C79D39E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234" y="3815532"/>
            <a:ext cx="3042468" cy="3042468"/>
          </a:xfrm>
          <a:prstGeom prst="rect">
            <a:avLst/>
          </a:prstGeom>
        </p:spPr>
      </p:pic>
      <p:sp>
        <p:nvSpPr>
          <p:cNvPr id="3" name="TextBox 2">
            <a:extLst>
              <a:ext uri="{FF2B5EF4-FFF2-40B4-BE49-F238E27FC236}">
                <a16:creationId xmlns:a16="http://schemas.microsoft.com/office/drawing/2014/main" id="{CBF3F0FC-B29E-B09E-30C0-94BEE305E930}"/>
              </a:ext>
            </a:extLst>
          </p:cNvPr>
          <p:cNvSpPr txBox="1"/>
          <p:nvPr/>
        </p:nvSpPr>
        <p:spPr>
          <a:xfrm>
            <a:off x="417545" y="2037352"/>
            <a:ext cx="8773108" cy="923330"/>
          </a:xfrm>
          <a:prstGeom prst="rect">
            <a:avLst/>
          </a:prstGeom>
          <a:noFill/>
        </p:spPr>
        <p:txBody>
          <a:bodyPr wrap="square">
            <a:spAutoFit/>
          </a:bodyPr>
          <a:lstStyle/>
          <a:p>
            <a:pPr marL="285750" indent="-285750" algn="just">
              <a:buClr>
                <a:srgbClr val="AE418A"/>
              </a:buClr>
              <a:buFont typeface="Wingdings" panose="05000000000000000000" pitchFamily="2" charset="2"/>
              <a:buChar char="§"/>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Being a solution provider for </a:t>
            </a:r>
            <a:r>
              <a:rPr lang="en-US" b="1" dirty="0">
                <a:solidFill>
                  <a:srgbClr val="AE418A"/>
                </a:solidFill>
                <a:latin typeface="Times New Roman" panose="02020603050405020304" pitchFamily="18" charset="0"/>
                <a:ea typeface="Calibri" panose="020F0502020204030204" pitchFamily="34" charset="0"/>
                <a:cs typeface="Times New Roman" panose="02020603050405020304" pitchFamily="18" charset="0"/>
              </a:rPr>
              <a:t>industry 4.0 </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and </a:t>
            </a:r>
            <a:r>
              <a:rPr lang="en-US" b="1" dirty="0">
                <a:solidFill>
                  <a:srgbClr val="AE418A"/>
                </a:solidFill>
                <a:latin typeface="Times New Roman" panose="02020603050405020304" pitchFamily="18" charset="0"/>
                <a:ea typeface="Calibri" panose="020F0502020204030204" pitchFamily="34" charset="0"/>
                <a:cs typeface="Times New Roman" panose="02020603050405020304" pitchFamily="18" charset="0"/>
              </a:rPr>
              <a:t>QA 4.0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We are a collaborative force of visionary 70+ scientists connected Globally driven by a singular mission: to pioneer world-class, revolutionary technology that amplifies the quality of human life. </a:t>
            </a:r>
            <a:endParaRPr lang="en-IN" dirty="0"/>
          </a:p>
        </p:txBody>
      </p:sp>
      <p:sp>
        <p:nvSpPr>
          <p:cNvPr id="5" name="TextBox 4">
            <a:extLst>
              <a:ext uri="{FF2B5EF4-FFF2-40B4-BE49-F238E27FC236}">
                <a16:creationId xmlns:a16="http://schemas.microsoft.com/office/drawing/2014/main" id="{37D25981-5596-72D4-6C33-68B6B9CFB8C4}"/>
              </a:ext>
            </a:extLst>
          </p:cNvPr>
          <p:cNvSpPr txBox="1"/>
          <p:nvPr/>
        </p:nvSpPr>
        <p:spPr>
          <a:xfrm>
            <a:off x="417544" y="3119303"/>
            <a:ext cx="8773107" cy="1477328"/>
          </a:xfrm>
          <a:prstGeom prst="rect">
            <a:avLst/>
          </a:prstGeom>
          <a:noFill/>
        </p:spPr>
        <p:txBody>
          <a:bodyPr wrap="square">
            <a:spAutoFit/>
          </a:bodyPr>
          <a:lstStyle/>
          <a:p>
            <a:pPr marL="285750" indent="-285750" algn="just">
              <a:buClr>
                <a:srgbClr val="AE418A"/>
              </a:buClr>
              <a:buFont typeface="Wingdings" panose="05000000000000000000" pitchFamily="2"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Our foundation rests on the belief that innovation is the catalyst for progress, and through relentless exploration and ingenuity, we aim to shape a future where groundbreaking solutions redefine possibilities. Join us on this exhilarating expedition as we push the boundaries of what's conceivable, dedicated to crafting innovations that empower and uplift humanity </a:t>
            </a:r>
            <a:endParaRPr lang="en-IN" dirty="0"/>
          </a:p>
        </p:txBody>
      </p:sp>
    </p:spTree>
    <p:extLst>
      <p:ext uri="{BB962C8B-B14F-4D97-AF65-F5344CB8AC3E}">
        <p14:creationId xmlns:p14="http://schemas.microsoft.com/office/powerpoint/2010/main" val="175926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7C781-12DC-253E-2B83-8E8C691A1DA2}"/>
            </a:ext>
          </a:extLst>
        </p:cNvPr>
        <p:cNvGrpSpPr/>
        <p:nvPr/>
      </p:nvGrpSpPr>
      <p:grpSpPr>
        <a:xfrm>
          <a:off x="0" y="0"/>
          <a:ext cx="0" cy="0"/>
          <a:chOff x="0" y="0"/>
          <a:chExt cx="0" cy="0"/>
        </a:xfrm>
      </p:grpSpPr>
      <p:sp>
        <p:nvSpPr>
          <p:cNvPr id="10" name="Text 1">
            <a:extLst>
              <a:ext uri="{FF2B5EF4-FFF2-40B4-BE49-F238E27FC236}">
                <a16:creationId xmlns:a16="http://schemas.microsoft.com/office/drawing/2014/main" id="{303ED0A1-96D4-16CC-2706-ECE194FB81D5}"/>
              </a:ext>
            </a:extLst>
          </p:cNvPr>
          <p:cNvSpPr/>
          <p:nvPr/>
        </p:nvSpPr>
        <p:spPr>
          <a:xfrm>
            <a:off x="575676" y="1736750"/>
            <a:ext cx="2082758" cy="750546"/>
          </a:xfrm>
          <a:prstGeom prst="rect">
            <a:avLst/>
          </a:prstGeom>
          <a:noFill/>
          <a:ln/>
        </p:spPr>
        <p:txBody>
          <a:bodyPr wrap="none" lIns="0" tIns="0" rIns="0" bIns="0" rtlCol="0" anchor="t"/>
          <a:lstStyle/>
          <a:p>
            <a:pPr marL="0" indent="0" algn="ctr">
              <a:lnSpc>
                <a:spcPts val="6200"/>
              </a:lnSpc>
              <a:buNone/>
            </a:pPr>
            <a:r>
              <a:rPr lang="en-US" sz="4400" kern="0" spc="-12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100%</a:t>
            </a:r>
            <a:endParaRPr lang="en-US" sz="4400" dirty="0">
              <a:latin typeface="Times New Roman" panose="02020603050405020304" pitchFamily="18" charset="0"/>
              <a:cs typeface="Times New Roman" panose="02020603050405020304" pitchFamily="18" charset="0"/>
            </a:endParaRPr>
          </a:p>
        </p:txBody>
      </p:sp>
      <p:sp>
        <p:nvSpPr>
          <p:cNvPr id="11" name="Text 2">
            <a:extLst>
              <a:ext uri="{FF2B5EF4-FFF2-40B4-BE49-F238E27FC236}">
                <a16:creationId xmlns:a16="http://schemas.microsoft.com/office/drawing/2014/main" id="{82A2EB6C-8A11-E0FE-1076-D815DEAEC232}"/>
              </a:ext>
            </a:extLst>
          </p:cNvPr>
          <p:cNvSpPr/>
          <p:nvPr/>
        </p:nvSpPr>
        <p:spPr>
          <a:xfrm>
            <a:off x="208963" y="2500893"/>
            <a:ext cx="2816185" cy="351949"/>
          </a:xfrm>
          <a:prstGeom prst="rect">
            <a:avLst/>
          </a:prstGeom>
          <a:noFill/>
          <a:ln/>
        </p:spPr>
        <p:txBody>
          <a:bodyPr wrap="none" lIns="0" tIns="0" rIns="0" bIns="0" rtlCol="0" anchor="t"/>
          <a:lstStyle/>
          <a:p>
            <a:pPr marL="0" indent="0" algn="ctr">
              <a:lnSpc>
                <a:spcPts val="2750"/>
              </a:lnSpc>
              <a:buNone/>
            </a:pPr>
            <a:r>
              <a:rPr lang="en-US" sz="2200" kern="0" spc="-44" dirty="0">
                <a:solidFill>
                  <a:srgbClr val="272525"/>
                </a:solidFill>
                <a:effectLst>
                  <a:outerShdw blurRad="38100" dist="38100" dir="2700000" algn="tl">
                    <a:srgbClr val="000000">
                      <a:alpha val="43137"/>
                    </a:srgbClr>
                  </a:outerShdw>
                </a:effectLst>
                <a:latin typeface="Times New Roman" panose="02020603050405020304" pitchFamily="18" charset="0"/>
                <a:ea typeface="Source Serif Pro Semi Bold" pitchFamily="34" charset="-122"/>
                <a:cs typeface="Times New Roman" panose="02020603050405020304" pitchFamily="18" charset="0"/>
              </a:rPr>
              <a:t>Real-Time Visibility</a:t>
            </a:r>
            <a:endPar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 3">
            <a:extLst>
              <a:ext uri="{FF2B5EF4-FFF2-40B4-BE49-F238E27FC236}">
                <a16:creationId xmlns:a16="http://schemas.microsoft.com/office/drawing/2014/main" id="{710DC848-BEFB-C311-9A86-81402C987FCE}"/>
              </a:ext>
            </a:extLst>
          </p:cNvPr>
          <p:cNvSpPr/>
          <p:nvPr/>
        </p:nvSpPr>
        <p:spPr>
          <a:xfrm>
            <a:off x="393123" y="2961786"/>
            <a:ext cx="2632025" cy="2651261"/>
          </a:xfrm>
          <a:prstGeom prst="rect">
            <a:avLst/>
          </a:prstGeom>
          <a:noFill/>
          <a:ln/>
        </p:spPr>
        <p:txBody>
          <a:bodyPr wrap="square" lIns="0" tIns="0" rIns="0" bIns="0" rtlCol="0" anchor="t"/>
          <a:lstStyle/>
          <a:p>
            <a:pPr marL="342900" indent="-342900">
              <a:lnSpc>
                <a:spcPts val="3000"/>
              </a:lnSpc>
              <a:buClr>
                <a:srgbClr val="AE418A"/>
              </a:buClr>
              <a:buFont typeface="Wingdings" panose="05000000000000000000" pitchFamily="2" charset="2"/>
              <a:buChar char="§"/>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Our system provides a comprehensive view of your production data, including detailed inspection results, quality metrics, and performance trends.</a:t>
            </a:r>
          </a:p>
          <a:p>
            <a:pPr marL="342900" indent="-342900">
              <a:lnSpc>
                <a:spcPts val="3000"/>
              </a:lnSpc>
              <a:buClr>
                <a:srgbClr val="AE418A"/>
              </a:buClr>
              <a:buFont typeface="Wingdings" panose="05000000000000000000" pitchFamily="2" charset="2"/>
              <a:buChar char="§"/>
            </a:pPr>
            <a:r>
              <a:rPr lang="en-US" sz="1850" dirty="0">
                <a:latin typeface="Times New Roman" panose="02020603050405020304" pitchFamily="18" charset="0"/>
                <a:cs typeface="Times New Roman" panose="02020603050405020304" pitchFamily="18" charset="0"/>
              </a:rPr>
              <a:t>adapting to today’s quasi-Production</a:t>
            </a:r>
          </a:p>
        </p:txBody>
      </p:sp>
      <p:sp>
        <p:nvSpPr>
          <p:cNvPr id="13" name="Text 1">
            <a:extLst>
              <a:ext uri="{FF2B5EF4-FFF2-40B4-BE49-F238E27FC236}">
                <a16:creationId xmlns:a16="http://schemas.microsoft.com/office/drawing/2014/main" id="{7FD12121-4CA9-EEBF-2C62-7EEC611BB27F}"/>
              </a:ext>
            </a:extLst>
          </p:cNvPr>
          <p:cNvSpPr/>
          <p:nvPr/>
        </p:nvSpPr>
        <p:spPr>
          <a:xfrm>
            <a:off x="4576189" y="1750347"/>
            <a:ext cx="2082758" cy="750546"/>
          </a:xfrm>
          <a:prstGeom prst="rect">
            <a:avLst/>
          </a:prstGeom>
          <a:noFill/>
          <a:ln/>
        </p:spPr>
        <p:txBody>
          <a:bodyPr wrap="none" lIns="0" tIns="0" rIns="0" bIns="0" rtlCol="0" anchor="t"/>
          <a:lstStyle/>
          <a:p>
            <a:pPr marL="0" indent="0" algn="ctr">
              <a:lnSpc>
                <a:spcPts val="6200"/>
              </a:lnSpc>
              <a:buNone/>
            </a:pPr>
            <a:r>
              <a:rPr lang="en-US" sz="4400" kern="0" spc="-124" dirty="0">
                <a:solidFill>
                  <a:srgbClr val="272525"/>
                </a:solidFill>
                <a:latin typeface="Source Serif Pro Semi Bold" pitchFamily="34" charset="0"/>
                <a:ea typeface="Source Serif Pro Semi Bold" pitchFamily="34" charset="-122"/>
                <a:cs typeface="Source Serif Pro Semi Bold" pitchFamily="34" charset="-120"/>
              </a:rPr>
              <a:t>100%</a:t>
            </a:r>
            <a:endParaRPr lang="en-US" sz="4400" dirty="0"/>
          </a:p>
        </p:txBody>
      </p:sp>
      <p:sp>
        <p:nvSpPr>
          <p:cNvPr id="14" name="Text 5">
            <a:extLst>
              <a:ext uri="{FF2B5EF4-FFF2-40B4-BE49-F238E27FC236}">
                <a16:creationId xmlns:a16="http://schemas.microsoft.com/office/drawing/2014/main" id="{540A9936-677B-5FC2-D33B-48D96ED7E4EB}"/>
              </a:ext>
            </a:extLst>
          </p:cNvPr>
          <p:cNvSpPr/>
          <p:nvPr/>
        </p:nvSpPr>
        <p:spPr>
          <a:xfrm>
            <a:off x="4209475" y="2500893"/>
            <a:ext cx="2816185" cy="351949"/>
          </a:xfrm>
          <a:prstGeom prst="rect">
            <a:avLst/>
          </a:prstGeom>
          <a:noFill/>
          <a:ln/>
        </p:spPr>
        <p:txBody>
          <a:bodyPr wrap="none" lIns="0" tIns="0" rIns="0" bIns="0" rtlCol="0" anchor="t"/>
          <a:lstStyle/>
          <a:p>
            <a:pPr marL="0" indent="0" algn="ctr">
              <a:lnSpc>
                <a:spcPts val="2750"/>
              </a:lnSpc>
              <a:buNone/>
            </a:pPr>
            <a:r>
              <a:rPr lang="en-US" sz="2200" kern="0" spc="-44" dirty="0">
                <a:solidFill>
                  <a:srgbClr val="272525"/>
                </a:solidFill>
                <a:effectLst>
                  <a:outerShdw blurRad="38100" dist="38100" dir="2700000" algn="tl">
                    <a:srgbClr val="000000">
                      <a:alpha val="43137"/>
                    </a:srgbClr>
                  </a:outerShdw>
                </a:effectLst>
                <a:latin typeface="Times New Roman" panose="02020603050405020304" pitchFamily="18" charset="0"/>
                <a:ea typeface="Source Serif Pro Semi Bold" pitchFamily="34" charset="-122"/>
                <a:cs typeface="Times New Roman" panose="02020603050405020304" pitchFamily="18" charset="0"/>
              </a:rPr>
              <a:t>Actionable Insights</a:t>
            </a:r>
            <a:endPar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 6">
            <a:extLst>
              <a:ext uri="{FF2B5EF4-FFF2-40B4-BE49-F238E27FC236}">
                <a16:creationId xmlns:a16="http://schemas.microsoft.com/office/drawing/2014/main" id="{AC6C83AD-156E-001E-92C1-D3FC81A5C280}"/>
              </a:ext>
            </a:extLst>
          </p:cNvPr>
          <p:cNvSpPr/>
          <p:nvPr/>
        </p:nvSpPr>
        <p:spPr>
          <a:xfrm>
            <a:off x="4086019" y="2961786"/>
            <a:ext cx="2816185" cy="2720557"/>
          </a:xfrm>
          <a:prstGeom prst="rect">
            <a:avLst/>
          </a:prstGeom>
          <a:noFill/>
          <a:ln/>
        </p:spPr>
        <p:txBody>
          <a:bodyPr wrap="square" lIns="0" tIns="0" rIns="0" bIns="0" rtlCol="0" anchor="t"/>
          <a:lstStyle/>
          <a:p>
            <a:pPr marL="342900" indent="-342900">
              <a:lnSpc>
                <a:spcPts val="3000"/>
              </a:lnSpc>
              <a:buClr>
                <a:srgbClr val="AE418A"/>
              </a:buClr>
              <a:buFont typeface="Wingdings" panose="05000000000000000000" pitchFamily="2" charset="2"/>
              <a:buChar char="§"/>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The intuitive dashboard visualizes key data points, presenting critical information in a clear and concise manner for informed decision-making.</a:t>
            </a:r>
            <a:endParaRPr lang="en-US" sz="185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A8235C5-4B71-64AD-390D-8A64C3351BAE}"/>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Empowering Data-Driven </a:t>
            </a:r>
            <a:r>
              <a:rPr lang="en-IN" sz="2400" b="1" dirty="0">
                <a:solidFill>
                  <a:srgbClr val="767171"/>
                </a:solidFill>
                <a:latin typeface="Myriad Pro"/>
                <a:ea typeface="Calibri" panose="020F0502020204030204" pitchFamily="34" charset="0"/>
                <a:cs typeface="Times New Roman" panose="02020603050405020304" pitchFamily="18" charset="0"/>
              </a:rPr>
              <a:t>Decision-Making</a:t>
            </a:r>
            <a:endParaRPr lang="en-IN" sz="1200" dirty="0">
              <a:effectLst/>
              <a:latin typeface="Myriad Pro"/>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F74F8BB5-A4B1-FE85-AC5A-2AEF7E0F58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grpSp>
        <p:nvGrpSpPr>
          <p:cNvPr id="4" name="Group 3">
            <a:extLst>
              <a:ext uri="{FF2B5EF4-FFF2-40B4-BE49-F238E27FC236}">
                <a16:creationId xmlns:a16="http://schemas.microsoft.com/office/drawing/2014/main" id="{70CBFCD5-ECEE-B463-C996-6EF2257B0E6F}"/>
              </a:ext>
            </a:extLst>
          </p:cNvPr>
          <p:cNvGrpSpPr>
            <a:grpSpLocks noChangeAspect="1"/>
          </p:cNvGrpSpPr>
          <p:nvPr/>
        </p:nvGrpSpPr>
        <p:grpSpPr bwMode="auto">
          <a:xfrm>
            <a:off x="8515696" y="2429882"/>
            <a:ext cx="3519645" cy="3086958"/>
            <a:chOff x="507" y="1182"/>
            <a:chExt cx="3091" cy="2558"/>
          </a:xfrm>
        </p:grpSpPr>
        <p:sp>
          <p:nvSpPr>
            <p:cNvPr id="5" name="AutoShape 3">
              <a:extLst>
                <a:ext uri="{FF2B5EF4-FFF2-40B4-BE49-F238E27FC236}">
                  <a16:creationId xmlns:a16="http://schemas.microsoft.com/office/drawing/2014/main" id="{2EB42841-CE87-237A-0572-0E3577F3FEC7}"/>
                </a:ext>
              </a:extLst>
            </p:cNvPr>
            <p:cNvSpPr>
              <a:spLocks noChangeAspect="1" noChangeArrowheads="1" noTextEdit="1"/>
            </p:cNvSpPr>
            <p:nvPr/>
          </p:nvSpPr>
          <p:spPr bwMode="auto">
            <a:xfrm>
              <a:off x="507" y="1183"/>
              <a:ext cx="3044" cy="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US" sz="1200">
                <a:solidFill>
                  <a:prstClr val="black"/>
                </a:solidFill>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id="{6738D90B-1E99-B067-8969-5FAF17A8D7F5}"/>
                </a:ext>
              </a:extLst>
            </p:cNvPr>
            <p:cNvSpPr>
              <a:spLocks/>
            </p:cNvSpPr>
            <p:nvPr/>
          </p:nvSpPr>
          <p:spPr bwMode="auto">
            <a:xfrm>
              <a:off x="1700" y="3289"/>
              <a:ext cx="669" cy="364"/>
            </a:xfrm>
            <a:custGeom>
              <a:avLst/>
              <a:gdLst>
                <a:gd name="T0" fmla="*/ 659 w 659"/>
                <a:gd name="T1" fmla="*/ 364 h 364"/>
                <a:gd name="T2" fmla="*/ 0 w 659"/>
                <a:gd name="T3" fmla="*/ 364 h 364"/>
                <a:gd name="T4" fmla="*/ 51 w 659"/>
                <a:gd name="T5" fmla="*/ 0 h 364"/>
                <a:gd name="T6" fmla="*/ 612 w 659"/>
                <a:gd name="T7" fmla="*/ 0 h 364"/>
                <a:gd name="T8" fmla="*/ 659 w 659"/>
                <a:gd name="T9" fmla="*/ 364 h 364"/>
              </a:gdLst>
              <a:ahLst/>
              <a:cxnLst>
                <a:cxn ang="0">
                  <a:pos x="T0" y="T1"/>
                </a:cxn>
                <a:cxn ang="0">
                  <a:pos x="T2" y="T3"/>
                </a:cxn>
                <a:cxn ang="0">
                  <a:pos x="T4" y="T5"/>
                </a:cxn>
                <a:cxn ang="0">
                  <a:pos x="T6" y="T7"/>
                </a:cxn>
                <a:cxn ang="0">
                  <a:pos x="T8" y="T9"/>
                </a:cxn>
              </a:cxnLst>
              <a:rect l="0" t="0" r="r" b="b"/>
              <a:pathLst>
                <a:path w="659" h="364">
                  <a:moveTo>
                    <a:pt x="659" y="364"/>
                  </a:moveTo>
                  <a:lnTo>
                    <a:pt x="0" y="364"/>
                  </a:lnTo>
                  <a:lnTo>
                    <a:pt x="51" y="0"/>
                  </a:lnTo>
                  <a:lnTo>
                    <a:pt x="612" y="0"/>
                  </a:lnTo>
                  <a:lnTo>
                    <a:pt x="659" y="364"/>
                  </a:lnTo>
                  <a:close/>
                </a:path>
              </a:pathLst>
            </a:custGeom>
            <a:solidFill>
              <a:srgbClr val="D3D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US" sz="1200">
                <a:solidFill>
                  <a:prstClr val="black"/>
                </a:solidFill>
                <a:latin typeface="Arial" panose="020B0604020202020204" pitchFamily="34" charset="0"/>
                <a:cs typeface="Arial" panose="020B0604020202020204" pitchFamily="34" charset="0"/>
              </a:endParaRPr>
            </a:p>
          </p:txBody>
        </p:sp>
        <p:sp>
          <p:nvSpPr>
            <p:cNvPr id="8" name="Freeform 6">
              <a:extLst>
                <a:ext uri="{FF2B5EF4-FFF2-40B4-BE49-F238E27FC236}">
                  <a16:creationId xmlns:a16="http://schemas.microsoft.com/office/drawing/2014/main" id="{403A655D-4341-5318-0D13-4B609742A147}"/>
                </a:ext>
              </a:extLst>
            </p:cNvPr>
            <p:cNvSpPr>
              <a:spLocks/>
            </p:cNvSpPr>
            <p:nvPr/>
          </p:nvSpPr>
          <p:spPr bwMode="auto">
            <a:xfrm>
              <a:off x="1652" y="3645"/>
              <a:ext cx="765" cy="94"/>
            </a:xfrm>
            <a:custGeom>
              <a:avLst/>
              <a:gdLst>
                <a:gd name="T0" fmla="*/ 758 w 772"/>
                <a:gd name="T1" fmla="*/ 96 h 96"/>
                <a:gd name="T2" fmla="*/ 12 w 772"/>
                <a:gd name="T3" fmla="*/ 96 h 96"/>
                <a:gd name="T4" fmla="*/ 0 w 772"/>
                <a:gd name="T5" fmla="*/ 84 h 96"/>
                <a:gd name="T6" fmla="*/ 2 w 772"/>
                <a:gd name="T7" fmla="*/ 78 h 96"/>
                <a:gd name="T8" fmla="*/ 48 w 772"/>
                <a:gd name="T9" fmla="*/ 5 h 96"/>
                <a:gd name="T10" fmla="*/ 58 w 772"/>
                <a:gd name="T11" fmla="*/ 0 h 96"/>
                <a:gd name="T12" fmla="*/ 715 w 772"/>
                <a:gd name="T13" fmla="*/ 0 h 96"/>
                <a:gd name="T14" fmla="*/ 725 w 772"/>
                <a:gd name="T15" fmla="*/ 6 h 96"/>
                <a:gd name="T16" fmla="*/ 768 w 772"/>
                <a:gd name="T17" fmla="*/ 78 h 96"/>
                <a:gd name="T18" fmla="*/ 764 w 772"/>
                <a:gd name="T19" fmla="*/ 95 h 96"/>
                <a:gd name="T20" fmla="*/ 758 w 772"/>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2" h="96">
                  <a:moveTo>
                    <a:pt x="758" y="96"/>
                  </a:moveTo>
                  <a:cubicBezTo>
                    <a:pt x="12" y="96"/>
                    <a:pt x="12" y="96"/>
                    <a:pt x="12" y="96"/>
                  </a:cubicBezTo>
                  <a:cubicBezTo>
                    <a:pt x="5" y="96"/>
                    <a:pt x="0" y="91"/>
                    <a:pt x="0" y="84"/>
                  </a:cubicBezTo>
                  <a:cubicBezTo>
                    <a:pt x="0" y="82"/>
                    <a:pt x="0" y="80"/>
                    <a:pt x="2" y="78"/>
                  </a:cubicBezTo>
                  <a:cubicBezTo>
                    <a:pt x="48" y="5"/>
                    <a:pt x="48" y="5"/>
                    <a:pt x="48" y="5"/>
                  </a:cubicBezTo>
                  <a:cubicBezTo>
                    <a:pt x="50" y="2"/>
                    <a:pt x="54" y="0"/>
                    <a:pt x="58" y="0"/>
                  </a:cubicBezTo>
                  <a:cubicBezTo>
                    <a:pt x="715" y="0"/>
                    <a:pt x="715" y="0"/>
                    <a:pt x="715" y="0"/>
                  </a:cubicBezTo>
                  <a:cubicBezTo>
                    <a:pt x="719" y="0"/>
                    <a:pt x="723" y="2"/>
                    <a:pt x="725" y="6"/>
                  </a:cubicBezTo>
                  <a:cubicBezTo>
                    <a:pt x="768" y="78"/>
                    <a:pt x="768" y="78"/>
                    <a:pt x="768" y="78"/>
                  </a:cubicBezTo>
                  <a:cubicBezTo>
                    <a:pt x="772" y="84"/>
                    <a:pt x="770" y="91"/>
                    <a:pt x="764" y="95"/>
                  </a:cubicBezTo>
                  <a:cubicBezTo>
                    <a:pt x="762" y="96"/>
                    <a:pt x="760" y="96"/>
                    <a:pt x="758" y="96"/>
                  </a:cubicBezTo>
                  <a:close/>
                </a:path>
              </a:pathLst>
            </a:custGeom>
            <a:solidFill>
              <a:srgbClr val="BFB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US" sz="1200">
                <a:solidFill>
                  <a:prstClr val="black"/>
                </a:solidFill>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ED9220BC-7CDE-C0E8-9766-433E49C49853}"/>
                </a:ext>
              </a:extLst>
            </p:cNvPr>
            <p:cNvSpPr>
              <a:spLocks/>
            </p:cNvSpPr>
            <p:nvPr/>
          </p:nvSpPr>
          <p:spPr bwMode="auto">
            <a:xfrm>
              <a:off x="507" y="1182"/>
              <a:ext cx="3090" cy="1885"/>
            </a:xfrm>
            <a:custGeom>
              <a:avLst/>
              <a:gdLst>
                <a:gd name="T0" fmla="*/ 3056 w 3114"/>
                <a:gd name="T1" fmla="*/ 0 h 1928"/>
                <a:gd name="T2" fmla="*/ 56 w 3114"/>
                <a:gd name="T3" fmla="*/ 0 h 1928"/>
                <a:gd name="T4" fmla="*/ 0 w 3114"/>
                <a:gd name="T5" fmla="*/ 56 h 1928"/>
                <a:gd name="T6" fmla="*/ 0 w 3114"/>
                <a:gd name="T7" fmla="*/ 1928 h 1928"/>
                <a:gd name="T8" fmla="*/ 3114 w 3114"/>
                <a:gd name="T9" fmla="*/ 1928 h 1928"/>
                <a:gd name="T10" fmla="*/ 3112 w 3114"/>
                <a:gd name="T11" fmla="*/ 56 h 1928"/>
                <a:gd name="T12" fmla="*/ 3056 w 3114"/>
                <a:gd name="T13" fmla="*/ 0 h 1928"/>
              </a:gdLst>
              <a:ahLst/>
              <a:cxnLst>
                <a:cxn ang="0">
                  <a:pos x="T0" y="T1"/>
                </a:cxn>
                <a:cxn ang="0">
                  <a:pos x="T2" y="T3"/>
                </a:cxn>
                <a:cxn ang="0">
                  <a:pos x="T4" y="T5"/>
                </a:cxn>
                <a:cxn ang="0">
                  <a:pos x="T6" y="T7"/>
                </a:cxn>
                <a:cxn ang="0">
                  <a:pos x="T8" y="T9"/>
                </a:cxn>
                <a:cxn ang="0">
                  <a:pos x="T10" y="T11"/>
                </a:cxn>
                <a:cxn ang="0">
                  <a:pos x="T12" y="T13"/>
                </a:cxn>
              </a:cxnLst>
              <a:rect l="0" t="0" r="r" b="b"/>
              <a:pathLst>
                <a:path w="3114" h="1928">
                  <a:moveTo>
                    <a:pt x="3056" y="0"/>
                  </a:moveTo>
                  <a:cubicBezTo>
                    <a:pt x="56" y="0"/>
                    <a:pt x="56" y="0"/>
                    <a:pt x="56" y="0"/>
                  </a:cubicBezTo>
                  <a:cubicBezTo>
                    <a:pt x="25" y="0"/>
                    <a:pt x="0" y="26"/>
                    <a:pt x="0" y="56"/>
                  </a:cubicBezTo>
                  <a:cubicBezTo>
                    <a:pt x="0" y="56"/>
                    <a:pt x="0" y="1910"/>
                    <a:pt x="0" y="1928"/>
                  </a:cubicBezTo>
                  <a:cubicBezTo>
                    <a:pt x="3114" y="1928"/>
                    <a:pt x="3114" y="1928"/>
                    <a:pt x="3114" y="1928"/>
                  </a:cubicBezTo>
                  <a:cubicBezTo>
                    <a:pt x="3114" y="1896"/>
                    <a:pt x="3112" y="56"/>
                    <a:pt x="3112" y="56"/>
                  </a:cubicBezTo>
                  <a:cubicBezTo>
                    <a:pt x="3112" y="26"/>
                    <a:pt x="3087" y="0"/>
                    <a:pt x="305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US" sz="1200">
                <a:solidFill>
                  <a:prstClr val="black"/>
                </a:solidFill>
                <a:latin typeface="Arial" panose="020B0604020202020204" pitchFamily="34" charset="0"/>
                <a:cs typeface="Arial" panose="020B0604020202020204" pitchFamily="34" charset="0"/>
              </a:endParaRPr>
            </a:p>
          </p:txBody>
        </p:sp>
        <p:sp>
          <p:nvSpPr>
            <p:cNvPr id="18" name="Freeform 9">
              <a:extLst>
                <a:ext uri="{FF2B5EF4-FFF2-40B4-BE49-F238E27FC236}">
                  <a16:creationId xmlns:a16="http://schemas.microsoft.com/office/drawing/2014/main" id="{75D704FC-E59A-657C-C100-295F983D4DC8}"/>
                </a:ext>
              </a:extLst>
            </p:cNvPr>
            <p:cNvSpPr>
              <a:spLocks/>
            </p:cNvSpPr>
            <p:nvPr/>
          </p:nvSpPr>
          <p:spPr bwMode="auto">
            <a:xfrm>
              <a:off x="508" y="3067"/>
              <a:ext cx="3090" cy="240"/>
            </a:xfrm>
            <a:custGeom>
              <a:avLst/>
              <a:gdLst>
                <a:gd name="T0" fmla="*/ 3061 w 3114"/>
                <a:gd name="T1" fmla="*/ 246 h 246"/>
                <a:gd name="T2" fmla="*/ 56 w 3114"/>
                <a:gd name="T3" fmla="*/ 246 h 246"/>
                <a:gd name="T4" fmla="*/ 0 w 3114"/>
                <a:gd name="T5" fmla="*/ 190 h 246"/>
                <a:gd name="T6" fmla="*/ 0 w 3114"/>
                <a:gd name="T7" fmla="*/ 0 h 246"/>
                <a:gd name="T8" fmla="*/ 3114 w 3114"/>
                <a:gd name="T9" fmla="*/ 0 h 246"/>
                <a:gd name="T10" fmla="*/ 3114 w 3114"/>
                <a:gd name="T11" fmla="*/ 190 h 246"/>
                <a:gd name="T12" fmla="*/ 3061 w 3114"/>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3114" h="246">
                  <a:moveTo>
                    <a:pt x="3061" y="246"/>
                  </a:moveTo>
                  <a:cubicBezTo>
                    <a:pt x="56" y="246"/>
                    <a:pt x="56" y="246"/>
                    <a:pt x="56" y="246"/>
                  </a:cubicBezTo>
                  <a:cubicBezTo>
                    <a:pt x="25" y="246"/>
                    <a:pt x="0" y="221"/>
                    <a:pt x="0" y="190"/>
                  </a:cubicBezTo>
                  <a:cubicBezTo>
                    <a:pt x="0" y="190"/>
                    <a:pt x="0" y="6"/>
                    <a:pt x="0" y="0"/>
                  </a:cubicBezTo>
                  <a:cubicBezTo>
                    <a:pt x="3114" y="0"/>
                    <a:pt x="3114" y="0"/>
                    <a:pt x="3114" y="0"/>
                  </a:cubicBezTo>
                  <a:cubicBezTo>
                    <a:pt x="3114" y="3"/>
                    <a:pt x="3114" y="190"/>
                    <a:pt x="3114" y="190"/>
                  </a:cubicBezTo>
                  <a:cubicBezTo>
                    <a:pt x="3114" y="221"/>
                    <a:pt x="3092" y="246"/>
                    <a:pt x="3061" y="246"/>
                  </a:cubicBezTo>
                  <a:close/>
                </a:path>
              </a:pathLst>
            </a:custGeom>
            <a:solidFill>
              <a:srgbClr val="EBEA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US" sz="1200">
                <a:solidFill>
                  <a:prstClr val="black"/>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011D2981-CAFC-40B9-6E5A-5EC9DAFE74FE}"/>
                </a:ext>
              </a:extLst>
            </p:cNvPr>
            <p:cNvSpPr>
              <a:spLocks noChangeArrowheads="1"/>
            </p:cNvSpPr>
            <p:nvPr/>
          </p:nvSpPr>
          <p:spPr bwMode="auto">
            <a:xfrm>
              <a:off x="1983" y="3140"/>
              <a:ext cx="94" cy="94"/>
            </a:xfrm>
            <a:prstGeom prst="ellipse">
              <a:avLst/>
            </a:prstGeom>
            <a:solidFill>
              <a:srgbClr val="D5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US" sz="1200">
                <a:solidFill>
                  <a:prstClr val="black"/>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C92E1A5E-406B-E216-0B63-3EE80B055D83}"/>
                </a:ext>
              </a:extLst>
            </p:cNvPr>
            <p:cNvSpPr>
              <a:spLocks noChangeArrowheads="1"/>
            </p:cNvSpPr>
            <p:nvPr/>
          </p:nvSpPr>
          <p:spPr bwMode="auto">
            <a:xfrm>
              <a:off x="2011" y="1243"/>
              <a:ext cx="38" cy="37"/>
            </a:xfrm>
            <a:prstGeom prst="ellipse">
              <a:avLst/>
            </a:prstGeom>
            <a:solidFill>
              <a:srgbClr val="62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US" sz="1200">
                <a:solidFill>
                  <a:prstClr val="black"/>
                </a:solidFill>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AD63B614-2064-C5DF-107B-25656960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648" y="2643761"/>
            <a:ext cx="3380727" cy="2045227"/>
          </a:xfrm>
          <a:prstGeom prst="rect">
            <a:avLst/>
          </a:prstGeom>
        </p:spPr>
      </p:pic>
      <p:pic>
        <p:nvPicPr>
          <p:cNvPr id="22" name="Picture 21">
            <a:extLst>
              <a:ext uri="{FF2B5EF4-FFF2-40B4-BE49-F238E27FC236}">
                <a16:creationId xmlns:a16="http://schemas.microsoft.com/office/drawing/2014/main" id="{D072D6DF-9247-5585-A56C-7DE9ACB91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811" y="4308352"/>
            <a:ext cx="1285875" cy="2287143"/>
          </a:xfrm>
          <a:prstGeom prst="rect">
            <a:avLst/>
          </a:prstGeom>
        </p:spPr>
      </p:pic>
      <p:pic>
        <p:nvPicPr>
          <p:cNvPr id="23" name="Picture 22">
            <a:extLst>
              <a:ext uri="{FF2B5EF4-FFF2-40B4-BE49-F238E27FC236}">
                <a16:creationId xmlns:a16="http://schemas.microsoft.com/office/drawing/2014/main" id="{065CFCE5-434D-FF62-380B-488682769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1861" y="3984564"/>
            <a:ext cx="1429269" cy="2762655"/>
          </a:xfrm>
          <a:prstGeom prst="rect">
            <a:avLst/>
          </a:prstGeom>
        </p:spPr>
      </p:pic>
    </p:spTree>
    <p:extLst>
      <p:ext uri="{BB962C8B-B14F-4D97-AF65-F5344CB8AC3E}">
        <p14:creationId xmlns:p14="http://schemas.microsoft.com/office/powerpoint/2010/main" val="1300899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7C781-12DC-253E-2B83-8E8C691A1DA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A44BDEB-4206-737A-2B0B-2158E7E4B9B8}"/>
              </a:ext>
            </a:extLst>
          </p:cNvPr>
          <p:cNvSpPr>
            <a:spLocks noGrp="1"/>
          </p:cNvSpPr>
          <p:nvPr>
            <p:ph type="body" idx="1"/>
          </p:nvPr>
        </p:nvSpPr>
        <p:spPr>
          <a:xfrm>
            <a:off x="811771" y="1161348"/>
            <a:ext cx="4786588" cy="539922"/>
          </a:xfrm>
        </p:spPr>
        <p:txBody>
          <a:bodyPr>
            <a:normAutofit fontScale="85000" lnSpcReduction="10000"/>
          </a:bodyPr>
          <a:lstStyle/>
          <a:p>
            <a:r>
              <a:rPr lang="en-US" dirty="0"/>
              <a:t>Day &amp; Date-Wise Inspection Data Overview</a:t>
            </a:r>
            <a:endParaRPr lang="en-IN" dirty="0"/>
          </a:p>
        </p:txBody>
      </p:sp>
      <p:pic>
        <p:nvPicPr>
          <p:cNvPr id="12" name="Content Placeholder 11">
            <a:extLst>
              <a:ext uri="{FF2B5EF4-FFF2-40B4-BE49-F238E27FC236}">
                <a16:creationId xmlns:a16="http://schemas.microsoft.com/office/drawing/2014/main" id="{6D1ADE0C-42CF-7332-AE4D-C5FD6B7BDEF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530" y="1923802"/>
            <a:ext cx="5477071" cy="4103774"/>
          </a:xfrm>
        </p:spPr>
      </p:pic>
      <p:sp>
        <p:nvSpPr>
          <p:cNvPr id="6" name="Text Placeholder 5">
            <a:extLst>
              <a:ext uri="{FF2B5EF4-FFF2-40B4-BE49-F238E27FC236}">
                <a16:creationId xmlns:a16="http://schemas.microsoft.com/office/drawing/2014/main" id="{0A52BBBF-98B9-9CE9-7350-746C714B2BE1}"/>
              </a:ext>
            </a:extLst>
          </p:cNvPr>
          <p:cNvSpPr>
            <a:spLocks noGrp="1"/>
          </p:cNvSpPr>
          <p:nvPr>
            <p:ph type="body" sz="quarter" idx="3"/>
          </p:nvPr>
        </p:nvSpPr>
        <p:spPr>
          <a:xfrm>
            <a:off x="6551644" y="1212724"/>
            <a:ext cx="4786589" cy="539922"/>
          </a:xfrm>
        </p:spPr>
        <p:txBody>
          <a:bodyPr>
            <a:normAutofit fontScale="85000" lnSpcReduction="10000"/>
          </a:bodyPr>
          <a:lstStyle/>
          <a:p>
            <a:r>
              <a:rPr lang="en-US" dirty="0"/>
              <a:t>Inspection Report with Trend Analysis</a:t>
            </a:r>
            <a:endParaRPr lang="en-IN" dirty="0"/>
          </a:p>
        </p:txBody>
      </p:sp>
      <p:pic>
        <p:nvPicPr>
          <p:cNvPr id="18" name="Content Placeholder 17">
            <a:extLst>
              <a:ext uri="{FF2B5EF4-FFF2-40B4-BE49-F238E27FC236}">
                <a16:creationId xmlns:a16="http://schemas.microsoft.com/office/drawing/2014/main" id="{C9016134-AAF4-FDA4-9E90-00D510C59FE9}"/>
              </a:ext>
            </a:extLst>
          </p:cNvPr>
          <p:cNvPicPr>
            <a:picLocks noGrp="1" noChangeAspect="1"/>
          </p:cNvPicPr>
          <p:nvPr>
            <p:ph sz="quarter" idx="4"/>
          </p:nvPr>
        </p:nvPicPr>
        <p:blipFill>
          <a:blip r:embed="rId3"/>
          <a:stretch>
            <a:fillRect/>
          </a:stretch>
        </p:blipFill>
        <p:spPr>
          <a:xfrm>
            <a:off x="6248400" y="1923801"/>
            <a:ext cx="5393078" cy="4103773"/>
          </a:xfrm>
        </p:spPr>
      </p:pic>
      <p:sp>
        <p:nvSpPr>
          <p:cNvPr id="5" name="TextBox 4">
            <a:extLst>
              <a:ext uri="{FF2B5EF4-FFF2-40B4-BE49-F238E27FC236}">
                <a16:creationId xmlns:a16="http://schemas.microsoft.com/office/drawing/2014/main" id="{06E1241F-4575-BF36-AECE-C725A7227470}"/>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Reference </a:t>
            </a:r>
            <a:r>
              <a:rPr lang="en-IN" sz="2400" b="1" dirty="0">
                <a:solidFill>
                  <a:srgbClr val="767171"/>
                </a:solidFill>
                <a:latin typeface="Myriad Pro"/>
                <a:ea typeface="Calibri" panose="020F0502020204030204" pitchFamily="34" charset="0"/>
                <a:cs typeface="Times New Roman" panose="02020603050405020304" pitchFamily="18" charset="0"/>
              </a:rPr>
              <a:t>Data</a:t>
            </a:r>
            <a:endParaRPr lang="en-IN" sz="1200" dirty="0">
              <a:effectLst/>
              <a:latin typeface="Myriad Pro"/>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8D661C9E-1A41-A851-5AB0-BE5D58587A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Tree>
    <p:extLst>
      <p:ext uri="{BB962C8B-B14F-4D97-AF65-F5344CB8AC3E}">
        <p14:creationId xmlns:p14="http://schemas.microsoft.com/office/powerpoint/2010/main" val="3631860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9A943-5A1B-903D-9764-7E7129CEC50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CF82313-5DD7-3085-353F-703B4F5D3175}"/>
              </a:ext>
            </a:extLst>
          </p:cNvPr>
          <p:cNvPicPr>
            <a:picLocks noChangeAspect="1"/>
          </p:cNvPicPr>
          <p:nvPr/>
        </p:nvPicPr>
        <p:blipFill>
          <a:blip r:embed="rId2">
            <a:duotone>
              <a:prstClr val="black"/>
              <a:schemeClr val="accent6">
                <a:tint val="45000"/>
                <a:satMod val="400000"/>
              </a:schemeClr>
            </a:duotone>
          </a:blip>
          <a:stretch>
            <a:fillRect/>
          </a:stretch>
        </p:blipFill>
        <p:spPr>
          <a:xfrm>
            <a:off x="1975096" y="1219424"/>
            <a:ext cx="1826795" cy="1419041"/>
          </a:xfrm>
          <a:prstGeom prst="rect">
            <a:avLst/>
          </a:prstGeom>
        </p:spPr>
      </p:pic>
      <p:sp>
        <p:nvSpPr>
          <p:cNvPr id="3" name="Text 2">
            <a:extLst>
              <a:ext uri="{FF2B5EF4-FFF2-40B4-BE49-F238E27FC236}">
                <a16:creationId xmlns:a16="http://schemas.microsoft.com/office/drawing/2014/main" id="{A8D0D331-9FEA-403F-275F-A9D9616E51B6}"/>
              </a:ext>
            </a:extLst>
          </p:cNvPr>
          <p:cNvSpPr/>
          <p:nvPr/>
        </p:nvSpPr>
        <p:spPr>
          <a:xfrm>
            <a:off x="3972600" y="1287377"/>
            <a:ext cx="2441749" cy="240338"/>
          </a:xfrm>
          <a:prstGeom prst="rect">
            <a:avLst/>
          </a:prstGeom>
          <a:noFill/>
          <a:ln/>
        </p:spPr>
        <p:txBody>
          <a:bodyPr wrap="none" lIns="0" tIns="0" rIns="0" bIns="0" rtlCol="0" anchor="t"/>
          <a:lstStyle/>
          <a:p>
            <a:pPr marL="0" indent="0" algn="l">
              <a:lnSpc>
                <a:spcPts val="2500"/>
              </a:lnSpc>
              <a:buNone/>
            </a:pPr>
            <a:r>
              <a:rPr lang="en-US" sz="2000" kern="0" spc="-41" dirty="0">
                <a:solidFill>
                  <a:srgbClr val="272525"/>
                </a:solidFill>
                <a:effectLst>
                  <a:outerShdw blurRad="38100" dist="38100" dir="2700000" algn="tl">
                    <a:srgbClr val="000000">
                      <a:alpha val="43137"/>
                    </a:srgbClr>
                  </a:outerShdw>
                </a:effectLst>
                <a:latin typeface="Source Serif Pro Semi Bold" pitchFamily="34" charset="0"/>
                <a:ea typeface="Source Serif Pro Semi Bold" pitchFamily="34" charset="-122"/>
                <a:cs typeface="Source Serif Pro Semi Bold" pitchFamily="34" charset="-120"/>
              </a:rPr>
              <a:t>Predictive Analytics</a:t>
            </a:r>
            <a:endParaRPr lang="en-US" sz="2000" dirty="0">
              <a:effectLst>
                <a:outerShdw blurRad="38100" dist="38100" dir="2700000" algn="tl">
                  <a:srgbClr val="000000">
                    <a:alpha val="43137"/>
                  </a:srgbClr>
                </a:outerShdw>
              </a:effectLst>
            </a:endParaRPr>
          </a:p>
        </p:txBody>
      </p:sp>
      <p:sp>
        <p:nvSpPr>
          <p:cNvPr id="5" name="Text 3">
            <a:extLst>
              <a:ext uri="{FF2B5EF4-FFF2-40B4-BE49-F238E27FC236}">
                <a16:creationId xmlns:a16="http://schemas.microsoft.com/office/drawing/2014/main" id="{4F4A86D1-A438-6705-B3F8-D70D4B3F7611}"/>
              </a:ext>
            </a:extLst>
          </p:cNvPr>
          <p:cNvSpPr/>
          <p:nvPr/>
        </p:nvSpPr>
        <p:spPr>
          <a:xfrm>
            <a:off x="3972600" y="1741004"/>
            <a:ext cx="7866766" cy="522952"/>
          </a:xfrm>
          <a:prstGeom prst="rect">
            <a:avLst/>
          </a:prstGeom>
          <a:noFill/>
          <a:ln/>
        </p:spPr>
        <p:txBody>
          <a:bodyPr wrap="square" lIns="0" tIns="0" rIns="0" bIns="0" rtlCol="0" anchor="t"/>
          <a:lstStyle/>
          <a:p>
            <a:pPr marL="0" indent="0" algn="l">
              <a:lnSpc>
                <a:spcPts val="2750"/>
              </a:lnSpc>
              <a:buNone/>
            </a:pPr>
            <a:r>
              <a:rPr lang="en-US" sz="1700" kern="0" spc="-35" dirty="0">
                <a:solidFill>
                  <a:srgbClr val="272525"/>
                </a:solidFill>
                <a:latin typeface="Source Sans Pro" pitchFamily="34" charset="0"/>
                <a:ea typeface="Source Sans Pro" pitchFamily="34" charset="-122"/>
                <a:cs typeface="Source Sans Pro" pitchFamily="34" charset="-120"/>
              </a:rPr>
              <a:t>Our system analyzes historical data and current trends to predict potential issues, enabling proactive intervention before defects occur.</a:t>
            </a:r>
            <a:endParaRPr lang="en-US" sz="1700" dirty="0"/>
          </a:p>
        </p:txBody>
      </p:sp>
      <p:pic>
        <p:nvPicPr>
          <p:cNvPr id="6" name="Image 1" descr="preencoded.png">
            <a:extLst>
              <a:ext uri="{FF2B5EF4-FFF2-40B4-BE49-F238E27FC236}">
                <a16:creationId xmlns:a16="http://schemas.microsoft.com/office/drawing/2014/main" id="{37549688-C9FA-F75E-E7DE-52FA59F3282B}"/>
              </a:ext>
            </a:extLst>
          </p:cNvPr>
          <p:cNvPicPr>
            <a:picLocks noChangeAspect="1"/>
          </p:cNvPicPr>
          <p:nvPr/>
        </p:nvPicPr>
        <p:blipFill>
          <a:blip r:embed="rId3">
            <a:duotone>
              <a:prstClr val="black"/>
              <a:schemeClr val="accent6">
                <a:tint val="45000"/>
                <a:satMod val="400000"/>
              </a:schemeClr>
            </a:duotone>
          </a:blip>
          <a:stretch>
            <a:fillRect/>
          </a:stretch>
        </p:blipFill>
        <p:spPr>
          <a:xfrm>
            <a:off x="975197" y="2802162"/>
            <a:ext cx="3826592" cy="1334079"/>
          </a:xfrm>
          <a:prstGeom prst="rect">
            <a:avLst/>
          </a:prstGeom>
        </p:spPr>
      </p:pic>
      <p:sp>
        <p:nvSpPr>
          <p:cNvPr id="10" name="Text 6">
            <a:extLst>
              <a:ext uri="{FF2B5EF4-FFF2-40B4-BE49-F238E27FC236}">
                <a16:creationId xmlns:a16="http://schemas.microsoft.com/office/drawing/2014/main" id="{BB4186DA-C3FF-D0C0-8309-B7AF7EEACD63}"/>
              </a:ext>
            </a:extLst>
          </p:cNvPr>
          <p:cNvSpPr/>
          <p:nvPr/>
        </p:nvSpPr>
        <p:spPr>
          <a:xfrm>
            <a:off x="4801789" y="2750300"/>
            <a:ext cx="3042260" cy="240338"/>
          </a:xfrm>
          <a:prstGeom prst="rect">
            <a:avLst/>
          </a:prstGeom>
          <a:noFill/>
          <a:ln/>
        </p:spPr>
        <p:txBody>
          <a:bodyPr wrap="none" lIns="0" tIns="0" rIns="0" bIns="0" rtlCol="0" anchor="t"/>
          <a:lstStyle/>
          <a:p>
            <a:pPr marL="0" indent="0" algn="l">
              <a:lnSpc>
                <a:spcPts val="2500"/>
              </a:lnSpc>
              <a:buNone/>
            </a:pPr>
            <a:r>
              <a:rPr lang="en-US" sz="2000" kern="0" spc="-41" dirty="0">
                <a:solidFill>
                  <a:srgbClr val="272525"/>
                </a:solidFill>
                <a:effectLst>
                  <a:outerShdw blurRad="38100" dist="38100" dir="2700000" algn="tl">
                    <a:srgbClr val="000000">
                      <a:alpha val="43137"/>
                    </a:srgbClr>
                  </a:outerShdw>
                </a:effectLst>
                <a:latin typeface="Source Serif Pro Semi Bold" pitchFamily="34" charset="0"/>
                <a:ea typeface="Source Serif Pro Semi Bold" pitchFamily="34" charset="-122"/>
                <a:cs typeface="Source Serif Pro Semi Bold" pitchFamily="34" charset="-120"/>
              </a:rPr>
              <a:t>Proactive Recommendations</a:t>
            </a:r>
            <a:endParaRPr lang="en-US" sz="2000" dirty="0">
              <a:effectLst>
                <a:outerShdw blurRad="38100" dist="38100" dir="2700000" algn="tl">
                  <a:srgbClr val="000000">
                    <a:alpha val="43137"/>
                  </a:srgbClr>
                </a:outerShdw>
              </a:effectLst>
            </a:endParaRPr>
          </a:p>
        </p:txBody>
      </p:sp>
      <p:sp>
        <p:nvSpPr>
          <p:cNvPr id="11" name="Text 7">
            <a:extLst>
              <a:ext uri="{FF2B5EF4-FFF2-40B4-BE49-F238E27FC236}">
                <a16:creationId xmlns:a16="http://schemas.microsoft.com/office/drawing/2014/main" id="{DEB11CBA-B809-AEF0-5F50-FFF7958E109C}"/>
              </a:ext>
            </a:extLst>
          </p:cNvPr>
          <p:cNvSpPr/>
          <p:nvPr/>
        </p:nvSpPr>
        <p:spPr>
          <a:xfrm>
            <a:off x="4801789" y="3229973"/>
            <a:ext cx="6843168" cy="522952"/>
          </a:xfrm>
          <a:prstGeom prst="rect">
            <a:avLst/>
          </a:prstGeom>
          <a:noFill/>
          <a:ln/>
        </p:spPr>
        <p:txBody>
          <a:bodyPr wrap="square" lIns="0" tIns="0" rIns="0" bIns="0" rtlCol="0" anchor="t"/>
          <a:lstStyle/>
          <a:p>
            <a:pPr marL="0" indent="0" algn="l">
              <a:lnSpc>
                <a:spcPts val="2750"/>
              </a:lnSpc>
              <a:buNone/>
            </a:pPr>
            <a:r>
              <a:rPr lang="en-US" sz="1700" kern="0" spc="-35" dirty="0">
                <a:solidFill>
                  <a:srgbClr val="272525"/>
                </a:solidFill>
                <a:latin typeface="Source Sans Pro" pitchFamily="34" charset="0"/>
                <a:ea typeface="Source Sans Pro" pitchFamily="34" charset="-122"/>
                <a:cs typeface="Source Sans Pro" pitchFamily="34" charset="-120"/>
              </a:rPr>
              <a:t>The system recommends necessary adjustments to manufacturing tools, ensuring consistent quality and preventing future defects.</a:t>
            </a:r>
            <a:endParaRPr lang="en-US" sz="1700" dirty="0"/>
          </a:p>
        </p:txBody>
      </p:sp>
      <p:pic>
        <p:nvPicPr>
          <p:cNvPr id="12" name="Image 2" descr="preencoded.png">
            <a:extLst>
              <a:ext uri="{FF2B5EF4-FFF2-40B4-BE49-F238E27FC236}">
                <a16:creationId xmlns:a16="http://schemas.microsoft.com/office/drawing/2014/main" id="{C6CDF6A7-0C7D-D242-BA64-38D8249186AE}"/>
              </a:ext>
            </a:extLst>
          </p:cNvPr>
          <p:cNvPicPr>
            <a:picLocks noChangeAspect="1"/>
          </p:cNvPicPr>
          <p:nvPr/>
        </p:nvPicPr>
        <p:blipFill>
          <a:blip r:embed="rId4">
            <a:duotone>
              <a:prstClr val="black"/>
              <a:schemeClr val="accent6">
                <a:tint val="45000"/>
                <a:satMod val="400000"/>
              </a:schemeClr>
            </a:duotone>
          </a:blip>
          <a:stretch>
            <a:fillRect/>
          </a:stretch>
        </p:blipFill>
        <p:spPr>
          <a:xfrm>
            <a:off x="38353" y="4299937"/>
            <a:ext cx="5700280" cy="1424225"/>
          </a:xfrm>
          <a:prstGeom prst="rect">
            <a:avLst/>
          </a:prstGeom>
        </p:spPr>
      </p:pic>
      <p:sp>
        <p:nvSpPr>
          <p:cNvPr id="13" name="Text 10">
            <a:extLst>
              <a:ext uri="{FF2B5EF4-FFF2-40B4-BE49-F238E27FC236}">
                <a16:creationId xmlns:a16="http://schemas.microsoft.com/office/drawing/2014/main" id="{569106C6-C3E7-A302-1328-C7BFBEB1A18A}"/>
              </a:ext>
            </a:extLst>
          </p:cNvPr>
          <p:cNvSpPr/>
          <p:nvPr/>
        </p:nvSpPr>
        <p:spPr>
          <a:xfrm>
            <a:off x="5738633" y="4315371"/>
            <a:ext cx="2441749" cy="240338"/>
          </a:xfrm>
          <a:prstGeom prst="rect">
            <a:avLst/>
          </a:prstGeom>
          <a:noFill/>
          <a:ln/>
        </p:spPr>
        <p:txBody>
          <a:bodyPr wrap="none" lIns="0" tIns="0" rIns="0" bIns="0" rtlCol="0" anchor="t"/>
          <a:lstStyle/>
          <a:p>
            <a:pPr marL="0" indent="0" algn="l">
              <a:lnSpc>
                <a:spcPts val="2500"/>
              </a:lnSpc>
              <a:buNone/>
            </a:pPr>
            <a:r>
              <a:rPr lang="en-US" sz="2000" kern="0" spc="-41" dirty="0">
                <a:solidFill>
                  <a:srgbClr val="272525"/>
                </a:solidFill>
                <a:effectLst>
                  <a:outerShdw blurRad="38100" dist="38100" dir="2700000" algn="tl">
                    <a:srgbClr val="000000">
                      <a:alpha val="43137"/>
                    </a:srgbClr>
                  </a:outerShdw>
                </a:effectLst>
                <a:latin typeface="Source Serif Pro Semi Bold" pitchFamily="34" charset="0"/>
                <a:ea typeface="Source Serif Pro Semi Bold" pitchFamily="34" charset="-122"/>
                <a:cs typeface="Source Serif Pro Semi Bold" pitchFamily="34" charset="-120"/>
              </a:rPr>
              <a:t>Reduced Downtime</a:t>
            </a:r>
            <a:endParaRPr lang="en-US" sz="2000" dirty="0">
              <a:effectLst>
                <a:outerShdw blurRad="38100" dist="38100" dir="2700000" algn="tl">
                  <a:srgbClr val="000000">
                    <a:alpha val="43137"/>
                  </a:srgbClr>
                </a:outerShdw>
              </a:effectLst>
            </a:endParaRPr>
          </a:p>
        </p:txBody>
      </p:sp>
      <p:sp>
        <p:nvSpPr>
          <p:cNvPr id="14" name="Text 11">
            <a:extLst>
              <a:ext uri="{FF2B5EF4-FFF2-40B4-BE49-F238E27FC236}">
                <a16:creationId xmlns:a16="http://schemas.microsoft.com/office/drawing/2014/main" id="{FFD1D31D-6FA9-564E-2547-CF55706D0105}"/>
              </a:ext>
            </a:extLst>
          </p:cNvPr>
          <p:cNvSpPr/>
          <p:nvPr/>
        </p:nvSpPr>
        <p:spPr>
          <a:xfrm>
            <a:off x="5738633" y="4858259"/>
            <a:ext cx="5819569" cy="804485"/>
          </a:xfrm>
          <a:prstGeom prst="rect">
            <a:avLst/>
          </a:prstGeom>
          <a:noFill/>
          <a:ln/>
        </p:spPr>
        <p:txBody>
          <a:bodyPr wrap="square" lIns="0" tIns="0" rIns="0" bIns="0" rtlCol="0" anchor="t"/>
          <a:lstStyle/>
          <a:p>
            <a:pPr marL="0" indent="0" algn="l">
              <a:lnSpc>
                <a:spcPts val="2750"/>
              </a:lnSpc>
              <a:buNone/>
            </a:pPr>
            <a:r>
              <a:rPr lang="en-US" sz="1700" kern="0" spc="-35" dirty="0">
                <a:solidFill>
                  <a:srgbClr val="272525"/>
                </a:solidFill>
                <a:latin typeface="Source Sans Pro" pitchFamily="34" charset="0"/>
                <a:ea typeface="Source Sans Pro" pitchFamily="34" charset="-122"/>
                <a:cs typeface="Source Sans Pro" pitchFamily="34" charset="-120"/>
              </a:rPr>
              <a:t>Proactive quality management minimizes production downtime by preventing issues before they disrupt the workflow.</a:t>
            </a:r>
            <a:endParaRPr lang="en-US" sz="1700" dirty="0"/>
          </a:p>
        </p:txBody>
      </p:sp>
      <p:sp>
        <p:nvSpPr>
          <p:cNvPr id="16" name="TextBox 15">
            <a:extLst>
              <a:ext uri="{FF2B5EF4-FFF2-40B4-BE49-F238E27FC236}">
                <a16:creationId xmlns:a16="http://schemas.microsoft.com/office/drawing/2014/main" id="{57D9009D-9140-F5F9-286B-811DE7CE8EB7}"/>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Predictive &amp; Proactive </a:t>
            </a:r>
            <a:r>
              <a:rPr lang="en-IN" sz="2400" b="1" dirty="0">
                <a:solidFill>
                  <a:srgbClr val="767171"/>
                </a:solidFill>
                <a:latin typeface="Myriad Pro"/>
                <a:ea typeface="Calibri" panose="020F0502020204030204" pitchFamily="34" charset="0"/>
                <a:cs typeface="Times New Roman" panose="02020603050405020304" pitchFamily="18" charset="0"/>
              </a:rPr>
              <a:t>Quality Management</a:t>
            </a:r>
            <a:endParaRPr lang="en-IN" sz="1200" dirty="0">
              <a:effectLst/>
              <a:latin typeface="Myriad Pro"/>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CF90CD28-6671-CCCC-1A1E-FE1E238433A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Tree>
    <p:extLst>
      <p:ext uri="{BB962C8B-B14F-4D97-AF65-F5344CB8AC3E}">
        <p14:creationId xmlns:p14="http://schemas.microsoft.com/office/powerpoint/2010/main" val="38090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P spid="11" grpId="0" animBg="1"/>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E365-51A3-5D2A-2352-B47EF325A7BB}"/>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82A4E971-A484-97E4-C87A-0B9D56466CE2}"/>
              </a:ext>
            </a:extLst>
          </p:cNvPr>
          <p:cNvPicPr>
            <a:picLocks noGrp="1" noChangeAspect="1"/>
          </p:cNvPicPr>
          <p:nvPr>
            <p:ph idx="1"/>
          </p:nvPr>
        </p:nvPicPr>
        <p:blipFill>
          <a:blip r:embed="rId2"/>
          <a:stretch>
            <a:fillRect/>
          </a:stretch>
        </p:blipFill>
        <p:spPr>
          <a:xfrm>
            <a:off x="8901405" y="2034073"/>
            <a:ext cx="2146042" cy="4310743"/>
          </a:xfrm>
          <a:prstGeom prst="rect">
            <a:avLst/>
          </a:prstGeom>
        </p:spPr>
      </p:pic>
      <p:pic>
        <p:nvPicPr>
          <p:cNvPr id="11" name="Image 1" descr="preencoded.png">
            <a:extLst>
              <a:ext uri="{FF2B5EF4-FFF2-40B4-BE49-F238E27FC236}">
                <a16:creationId xmlns:a16="http://schemas.microsoft.com/office/drawing/2014/main" id="{5659C30C-ACAC-708E-F756-9552CA6674B1}"/>
              </a:ext>
            </a:extLst>
          </p:cNvPr>
          <p:cNvPicPr>
            <a:picLocks noChangeAspect="1"/>
          </p:cNvPicPr>
          <p:nvPr/>
        </p:nvPicPr>
        <p:blipFill>
          <a:blip r:embed="rId3"/>
          <a:stretch>
            <a:fillRect/>
          </a:stretch>
        </p:blipFill>
        <p:spPr>
          <a:xfrm>
            <a:off x="508454" y="1591028"/>
            <a:ext cx="598408" cy="598408"/>
          </a:xfrm>
          <a:prstGeom prst="rect">
            <a:avLst/>
          </a:prstGeom>
        </p:spPr>
      </p:pic>
      <p:sp>
        <p:nvSpPr>
          <p:cNvPr id="12" name="Text 1">
            <a:extLst>
              <a:ext uri="{FF2B5EF4-FFF2-40B4-BE49-F238E27FC236}">
                <a16:creationId xmlns:a16="http://schemas.microsoft.com/office/drawing/2014/main" id="{E85A2826-A97D-5CDA-1689-B552819C4335}"/>
              </a:ext>
            </a:extLst>
          </p:cNvPr>
          <p:cNvSpPr/>
          <p:nvPr/>
        </p:nvSpPr>
        <p:spPr>
          <a:xfrm>
            <a:off x="508454" y="2428752"/>
            <a:ext cx="2816185" cy="351949"/>
          </a:xfrm>
          <a:prstGeom prst="rect">
            <a:avLst/>
          </a:prstGeom>
          <a:noFill/>
          <a:ln/>
        </p:spPr>
        <p:txBody>
          <a:bodyPr wrap="none" lIns="0" tIns="0" rIns="0" bIns="0" rtlCol="0" anchor="t"/>
          <a:lstStyle/>
          <a:p>
            <a:pPr marL="0" indent="0" algn="l">
              <a:lnSpc>
                <a:spcPts val="2750"/>
              </a:lnSpc>
              <a:buNone/>
            </a:pPr>
            <a:r>
              <a:rPr lang="en-US" sz="2200" kern="0" spc="-4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Laser Marking</a:t>
            </a:r>
            <a:endParaRPr lang="en-US" sz="2200" dirty="0">
              <a:latin typeface="Times New Roman" panose="02020603050405020304" pitchFamily="18" charset="0"/>
              <a:cs typeface="Times New Roman" panose="02020603050405020304" pitchFamily="18" charset="0"/>
            </a:endParaRPr>
          </a:p>
        </p:txBody>
      </p:sp>
      <p:sp>
        <p:nvSpPr>
          <p:cNvPr id="13" name="Text 2">
            <a:extLst>
              <a:ext uri="{FF2B5EF4-FFF2-40B4-BE49-F238E27FC236}">
                <a16:creationId xmlns:a16="http://schemas.microsoft.com/office/drawing/2014/main" id="{0FFBE565-9DA9-6460-E695-0633A83B9AD5}"/>
              </a:ext>
            </a:extLst>
          </p:cNvPr>
          <p:cNvSpPr/>
          <p:nvPr/>
        </p:nvSpPr>
        <p:spPr>
          <a:xfrm>
            <a:off x="508454" y="2924290"/>
            <a:ext cx="3554730" cy="1915120"/>
          </a:xfrm>
          <a:prstGeom prst="rect">
            <a:avLst/>
          </a:prstGeom>
          <a:noFill/>
          <a:ln/>
        </p:spPr>
        <p:txBody>
          <a:bodyPr wrap="square" lIns="0" tIns="0" rIns="0" bIns="0" rtlCol="0" anchor="t"/>
          <a:lstStyle/>
          <a:p>
            <a:pPr marL="0" indent="0" algn="l">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Each part is uniquely identified with laser-marked QR codes containing batch information and inspection results, ensuring complete traceability.</a:t>
            </a:r>
            <a:endParaRPr lang="en-US" sz="1850" dirty="0">
              <a:latin typeface="Times New Roman" panose="02020603050405020304" pitchFamily="18" charset="0"/>
              <a:cs typeface="Times New Roman" panose="02020603050405020304" pitchFamily="18" charset="0"/>
            </a:endParaRPr>
          </a:p>
        </p:txBody>
      </p:sp>
      <p:pic>
        <p:nvPicPr>
          <p:cNvPr id="14" name="Image 2" descr="preencoded.png">
            <a:extLst>
              <a:ext uri="{FF2B5EF4-FFF2-40B4-BE49-F238E27FC236}">
                <a16:creationId xmlns:a16="http://schemas.microsoft.com/office/drawing/2014/main" id="{4AB40251-6251-E93F-F39F-126DBDC9E724}"/>
              </a:ext>
            </a:extLst>
          </p:cNvPr>
          <p:cNvPicPr>
            <a:picLocks noChangeAspect="1"/>
          </p:cNvPicPr>
          <p:nvPr/>
        </p:nvPicPr>
        <p:blipFill>
          <a:blip r:embed="rId4"/>
          <a:stretch>
            <a:fillRect/>
          </a:stretch>
        </p:blipFill>
        <p:spPr>
          <a:xfrm>
            <a:off x="4422157" y="1591028"/>
            <a:ext cx="598408" cy="598408"/>
          </a:xfrm>
          <a:prstGeom prst="rect">
            <a:avLst/>
          </a:prstGeom>
        </p:spPr>
      </p:pic>
      <p:sp>
        <p:nvSpPr>
          <p:cNvPr id="15" name="Text 3">
            <a:extLst>
              <a:ext uri="{FF2B5EF4-FFF2-40B4-BE49-F238E27FC236}">
                <a16:creationId xmlns:a16="http://schemas.microsoft.com/office/drawing/2014/main" id="{9583FE4D-B1DB-BD21-124B-7481C10AFF1B}"/>
              </a:ext>
            </a:extLst>
          </p:cNvPr>
          <p:cNvSpPr/>
          <p:nvPr/>
        </p:nvSpPr>
        <p:spPr>
          <a:xfrm>
            <a:off x="4422157" y="2428752"/>
            <a:ext cx="3168968" cy="351949"/>
          </a:xfrm>
          <a:prstGeom prst="rect">
            <a:avLst/>
          </a:prstGeom>
          <a:noFill/>
          <a:ln/>
        </p:spPr>
        <p:txBody>
          <a:bodyPr wrap="none" lIns="0" tIns="0" rIns="0" bIns="0" rtlCol="0" anchor="t"/>
          <a:lstStyle/>
          <a:p>
            <a:pPr marL="0" indent="0" algn="l">
              <a:lnSpc>
                <a:spcPts val="2750"/>
              </a:lnSpc>
              <a:buNone/>
            </a:pPr>
            <a:r>
              <a:rPr lang="en-US" sz="2200" kern="0" spc="-4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UID-Driven Data Tracking</a:t>
            </a:r>
            <a:endParaRPr lang="en-US" sz="2200" dirty="0">
              <a:latin typeface="Times New Roman" panose="02020603050405020304" pitchFamily="18" charset="0"/>
              <a:cs typeface="Times New Roman" panose="02020603050405020304" pitchFamily="18" charset="0"/>
            </a:endParaRPr>
          </a:p>
        </p:txBody>
      </p:sp>
      <p:sp>
        <p:nvSpPr>
          <p:cNvPr id="16" name="Text 4">
            <a:extLst>
              <a:ext uri="{FF2B5EF4-FFF2-40B4-BE49-F238E27FC236}">
                <a16:creationId xmlns:a16="http://schemas.microsoft.com/office/drawing/2014/main" id="{B53FB44B-33CB-66F3-4CE0-A5F1B1A8A293}"/>
              </a:ext>
            </a:extLst>
          </p:cNvPr>
          <p:cNvSpPr/>
          <p:nvPr/>
        </p:nvSpPr>
        <p:spPr>
          <a:xfrm>
            <a:off x="4422157" y="2924290"/>
            <a:ext cx="3554849" cy="1915120"/>
          </a:xfrm>
          <a:prstGeom prst="rect">
            <a:avLst/>
          </a:prstGeom>
          <a:noFill/>
          <a:ln/>
        </p:spPr>
        <p:txBody>
          <a:bodyPr wrap="square" lIns="0" tIns="0" rIns="0" bIns="0" rtlCol="0" anchor="t"/>
          <a:lstStyle/>
          <a:p>
            <a:pPr marL="0" indent="0" algn="l">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All production data is linked to individual parts using unique identifiers (UIDs), providing a comprehensive audit trail for full transparency.</a:t>
            </a:r>
            <a:endParaRPr lang="en-US" sz="185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E9E9C7E-FFB7-02C0-25B6-EF68E6CC7238}"/>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Complete </a:t>
            </a:r>
            <a:r>
              <a:rPr lang="en-IN" sz="2400" b="1" dirty="0">
                <a:solidFill>
                  <a:srgbClr val="767171"/>
                </a:solidFill>
                <a:latin typeface="Myriad Pro"/>
                <a:ea typeface="Calibri" panose="020F0502020204030204" pitchFamily="34" charset="0"/>
                <a:cs typeface="Times New Roman" panose="02020603050405020304" pitchFamily="18" charset="0"/>
              </a:rPr>
              <a:t>Traceability &amp; Process Transparency</a:t>
            </a:r>
            <a:endParaRPr lang="en-IN" sz="1200" dirty="0">
              <a:effectLst/>
              <a:latin typeface="Myriad Pro"/>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7B03FA7-313F-8AE1-7E75-62B0EA32DD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4" name="Picture 3">
            <a:extLst>
              <a:ext uri="{FF2B5EF4-FFF2-40B4-BE49-F238E27FC236}">
                <a16:creationId xmlns:a16="http://schemas.microsoft.com/office/drawing/2014/main" id="{9A6D0CE1-700D-2AC3-D1C3-62D2BB5F76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8890" y="1938958"/>
            <a:ext cx="3813110" cy="4919042"/>
          </a:xfrm>
          <a:prstGeom prst="rect">
            <a:avLst/>
          </a:prstGeom>
        </p:spPr>
      </p:pic>
    </p:spTree>
    <p:extLst>
      <p:ext uri="{BB962C8B-B14F-4D97-AF65-F5344CB8AC3E}">
        <p14:creationId xmlns:p14="http://schemas.microsoft.com/office/powerpoint/2010/main" val="826911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E6153-A0D9-5DA6-3636-89104A54A2BD}"/>
            </a:ext>
          </a:extLst>
        </p:cNvPr>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E0A79AFE-8895-C762-DD7C-8193D80094DF}"/>
              </a:ext>
            </a:extLst>
          </p:cNvPr>
          <p:cNvPicPr>
            <a:picLocks noGrp="1" noChangeAspect="1"/>
          </p:cNvPicPr>
          <p:nvPr>
            <p:ph idx="1"/>
          </p:nvPr>
        </p:nvPicPr>
        <p:blipFill>
          <a:blip r:embed="rId2"/>
          <a:stretch>
            <a:fillRect/>
          </a:stretch>
        </p:blipFill>
        <p:spPr>
          <a:xfrm>
            <a:off x="7473820" y="3265714"/>
            <a:ext cx="4596882" cy="2463282"/>
          </a:xfrm>
        </p:spPr>
      </p:pic>
      <p:sp>
        <p:nvSpPr>
          <p:cNvPr id="17" name="Text 2">
            <a:extLst>
              <a:ext uri="{FF2B5EF4-FFF2-40B4-BE49-F238E27FC236}">
                <a16:creationId xmlns:a16="http://schemas.microsoft.com/office/drawing/2014/main" id="{6E545416-9DE9-F69A-ED6E-D73B609BD0BA}"/>
              </a:ext>
            </a:extLst>
          </p:cNvPr>
          <p:cNvSpPr/>
          <p:nvPr/>
        </p:nvSpPr>
        <p:spPr>
          <a:xfrm>
            <a:off x="442629" y="1739318"/>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Modular Design</a:t>
            </a:r>
            <a:endParaRPr lang="en-US" sz="2200" dirty="0">
              <a:latin typeface="Times New Roman" panose="02020603050405020304" pitchFamily="18" charset="0"/>
              <a:cs typeface="Times New Roman" panose="02020603050405020304" pitchFamily="18" charset="0"/>
            </a:endParaRPr>
          </a:p>
        </p:txBody>
      </p:sp>
      <p:sp>
        <p:nvSpPr>
          <p:cNvPr id="18" name="Text 3">
            <a:extLst>
              <a:ext uri="{FF2B5EF4-FFF2-40B4-BE49-F238E27FC236}">
                <a16:creationId xmlns:a16="http://schemas.microsoft.com/office/drawing/2014/main" id="{5DFF6838-CD41-8796-A95F-DA117D802B9B}"/>
              </a:ext>
            </a:extLst>
          </p:cNvPr>
          <p:cNvSpPr/>
          <p:nvPr/>
        </p:nvSpPr>
        <p:spPr>
          <a:xfrm>
            <a:off x="394026" y="2493052"/>
            <a:ext cx="3120747" cy="1915120"/>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Our inspection machines are designed with modularity in mind, allowing for customization and seamless integration with existing systems.</a:t>
            </a:r>
          </a:p>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Continues Modification in our Machine Is Possible If Needed </a:t>
            </a:r>
            <a:endParaRPr lang="en-US" sz="1850" dirty="0">
              <a:latin typeface="Times New Roman" panose="02020603050405020304" pitchFamily="18" charset="0"/>
              <a:cs typeface="Times New Roman" panose="02020603050405020304" pitchFamily="18" charset="0"/>
            </a:endParaRPr>
          </a:p>
        </p:txBody>
      </p:sp>
      <p:sp>
        <p:nvSpPr>
          <p:cNvPr id="20" name="Text 5">
            <a:extLst>
              <a:ext uri="{FF2B5EF4-FFF2-40B4-BE49-F238E27FC236}">
                <a16:creationId xmlns:a16="http://schemas.microsoft.com/office/drawing/2014/main" id="{3B1B9A3B-1E7B-5DE5-2063-2E5DA53453DE}"/>
              </a:ext>
            </a:extLst>
          </p:cNvPr>
          <p:cNvSpPr/>
          <p:nvPr/>
        </p:nvSpPr>
        <p:spPr>
          <a:xfrm>
            <a:off x="3971615" y="1739317"/>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Scalable Architecture</a:t>
            </a:r>
            <a:endParaRPr lang="en-US" sz="2200" dirty="0">
              <a:latin typeface="Times New Roman" panose="02020603050405020304" pitchFamily="18" charset="0"/>
              <a:cs typeface="Times New Roman" panose="02020603050405020304" pitchFamily="18" charset="0"/>
            </a:endParaRPr>
          </a:p>
        </p:txBody>
      </p:sp>
      <p:sp>
        <p:nvSpPr>
          <p:cNvPr id="21" name="Text 6">
            <a:extLst>
              <a:ext uri="{FF2B5EF4-FFF2-40B4-BE49-F238E27FC236}">
                <a16:creationId xmlns:a16="http://schemas.microsoft.com/office/drawing/2014/main" id="{9C06D30D-EBF9-E47A-4932-0671F0BA2312}"/>
              </a:ext>
            </a:extLst>
          </p:cNvPr>
          <p:cNvSpPr/>
          <p:nvPr/>
        </p:nvSpPr>
        <p:spPr>
          <a:xfrm>
            <a:off x="3819335" y="2553473"/>
            <a:ext cx="3120747" cy="1532096"/>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Our systems can scale effortlessly as your production needs grow, ensuring long-term value and adaptability.</a:t>
            </a:r>
            <a:endParaRPr lang="en-US" sz="185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96FC66A-CDCC-C11C-ECFE-C6EEAC59CFB3}"/>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Scalable &amp; Modular  For </a:t>
            </a:r>
            <a:r>
              <a:rPr lang="en-IN" sz="2400" b="1" dirty="0">
                <a:solidFill>
                  <a:srgbClr val="767171"/>
                </a:solidFill>
                <a:latin typeface="Myriad Pro"/>
                <a:ea typeface="Calibri" panose="020F0502020204030204" pitchFamily="34" charset="0"/>
                <a:cs typeface="Times New Roman" panose="02020603050405020304" pitchFamily="18" charset="0"/>
              </a:rPr>
              <a:t>your Evolving Needs</a:t>
            </a:r>
            <a:endParaRPr lang="en-IN" sz="1200" dirty="0">
              <a:effectLst/>
              <a:latin typeface="Myriad Pro"/>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501AFFD-DC94-E316-5AC4-DE3523D56F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2" name="Picture 1">
            <a:extLst>
              <a:ext uri="{FF2B5EF4-FFF2-40B4-BE49-F238E27FC236}">
                <a16:creationId xmlns:a16="http://schemas.microsoft.com/office/drawing/2014/main" id="{65F95117-8DCE-51FD-0144-A8739DAE0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308" y="3136907"/>
            <a:ext cx="4873692" cy="3721093"/>
          </a:xfrm>
          <a:prstGeom prst="rect">
            <a:avLst/>
          </a:prstGeom>
        </p:spPr>
      </p:pic>
    </p:spTree>
    <p:extLst>
      <p:ext uri="{BB962C8B-B14F-4D97-AF65-F5344CB8AC3E}">
        <p14:creationId xmlns:p14="http://schemas.microsoft.com/office/powerpoint/2010/main" val="3493304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2EB9C-0848-251F-9386-5886CEC3D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74696A-DA03-FE02-284E-C596D7BD3424}"/>
              </a:ext>
            </a:extLst>
          </p:cNvPr>
          <p:cNvSpPr>
            <a:spLocks noGrp="1"/>
          </p:cNvSpPr>
          <p:nvPr>
            <p:ph type="title"/>
          </p:nvPr>
        </p:nvSpPr>
        <p:spPr>
          <a:xfrm>
            <a:off x="177280" y="724644"/>
            <a:ext cx="11308703" cy="642206"/>
          </a:xfrm>
        </p:spPr>
        <p:txBody>
          <a:bodyPr>
            <a:noAutofit/>
          </a:bodyPr>
          <a:lstStyle/>
          <a:p>
            <a:r>
              <a:rPr lang="en-IN" sz="2400" b="1" dirty="0">
                <a:solidFill>
                  <a:srgbClr val="AE418A"/>
                </a:solidFill>
                <a:latin typeface="Myriad Pro"/>
              </a:rPr>
              <a:t>Most flexible multi gauging </a:t>
            </a:r>
            <a:r>
              <a:rPr lang="en-IN" sz="2400" b="1" dirty="0">
                <a:solidFill>
                  <a:srgbClr val="767171"/>
                </a:solidFill>
                <a:latin typeface="Myriad Pro"/>
              </a:rPr>
              <a:t>for </a:t>
            </a:r>
            <a:br>
              <a:rPr lang="en-IN" sz="2400" b="1" dirty="0">
                <a:solidFill>
                  <a:srgbClr val="767171"/>
                </a:solidFill>
                <a:latin typeface="Myriad Pro"/>
              </a:rPr>
            </a:br>
            <a:r>
              <a:rPr lang="en-IN" sz="2400" b="1" dirty="0">
                <a:solidFill>
                  <a:srgbClr val="767171"/>
                </a:solidFill>
                <a:latin typeface="Myriad Pro"/>
              </a:rPr>
              <a:t>shafts and spline inspection- Measurement</a:t>
            </a:r>
          </a:p>
        </p:txBody>
      </p:sp>
      <p:sp>
        <p:nvSpPr>
          <p:cNvPr id="8" name="Footer Placeholder 2">
            <a:extLst>
              <a:ext uri="{FF2B5EF4-FFF2-40B4-BE49-F238E27FC236}">
                <a16:creationId xmlns:a16="http://schemas.microsoft.com/office/drawing/2014/main" id="{E98193DB-71D0-9AFE-3ED5-21D13DE4E16A}"/>
              </a:ext>
            </a:extLst>
          </p:cNvPr>
          <p:cNvSpPr>
            <a:spLocks noGrp="1"/>
          </p:cNvSpPr>
          <p:nvPr>
            <p:ph type="ftr" sz="quarter" idx="11"/>
          </p:nvPr>
        </p:nvSpPr>
        <p:spPr>
          <a:xfrm>
            <a:off x="8077200" y="5298557"/>
            <a:ext cx="4114800" cy="365125"/>
          </a:xfrm>
        </p:spPr>
        <p:txBody>
          <a:bodyPr/>
          <a:lstStyle/>
          <a:p>
            <a:pPr algn="r"/>
            <a:r>
              <a:rPr lang="en-IN" dirty="0">
                <a:solidFill>
                  <a:schemeClr val="bg1"/>
                </a:solidFill>
              </a:rPr>
              <a:t>Page No. 13</a:t>
            </a:r>
          </a:p>
        </p:txBody>
      </p:sp>
      <p:pic>
        <p:nvPicPr>
          <p:cNvPr id="9" name="01">
            <a:hlinkClick r:id="" action="ppaction://media"/>
            <a:extLst>
              <a:ext uri="{FF2B5EF4-FFF2-40B4-BE49-F238E27FC236}">
                <a16:creationId xmlns:a16="http://schemas.microsoft.com/office/drawing/2014/main" id="{9CA46BCC-F231-50D2-DB0C-EA8C900ACE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81332" y="1744825"/>
            <a:ext cx="6775062" cy="3135087"/>
          </a:xfrm>
        </p:spPr>
      </p:pic>
      <p:pic>
        <p:nvPicPr>
          <p:cNvPr id="3" name="Picture 2">
            <a:extLst>
              <a:ext uri="{FF2B5EF4-FFF2-40B4-BE49-F238E27FC236}">
                <a16:creationId xmlns:a16="http://schemas.microsoft.com/office/drawing/2014/main" id="{53314FE1-35B1-E67E-8CE9-7BEC2E588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429101" y="-1060624"/>
            <a:ext cx="5700527" cy="7825270"/>
          </a:xfrm>
          <a:prstGeom prst="rect">
            <a:avLst/>
          </a:prstGeom>
        </p:spPr>
      </p:pic>
      <p:pic>
        <p:nvPicPr>
          <p:cNvPr id="4" name="Picture 3">
            <a:extLst>
              <a:ext uri="{FF2B5EF4-FFF2-40B4-BE49-F238E27FC236}">
                <a16:creationId xmlns:a16="http://schemas.microsoft.com/office/drawing/2014/main" id="{079CA888-9777-EB5C-9809-AB1C3E6374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641" y="6259922"/>
            <a:ext cx="1965273" cy="503227"/>
          </a:xfrm>
          <a:prstGeom prst="rect">
            <a:avLst/>
          </a:prstGeom>
          <a:noFill/>
          <a:ln>
            <a:noFill/>
          </a:ln>
        </p:spPr>
      </p:pic>
    </p:spTree>
    <p:extLst>
      <p:ext uri="{BB962C8B-B14F-4D97-AF65-F5344CB8AC3E}">
        <p14:creationId xmlns:p14="http://schemas.microsoft.com/office/powerpoint/2010/main" val="123510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1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B157E-BB65-1C40-24ED-FD7E7E54E2B4}"/>
            </a:ext>
          </a:extLst>
        </p:cNvPr>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46477C92-970C-C5F6-EFA6-67908CE7BDCB}"/>
              </a:ext>
            </a:extLst>
          </p:cNvPr>
          <p:cNvPicPr>
            <a:picLocks noGrp="1" noChangeAspect="1"/>
          </p:cNvPicPr>
          <p:nvPr>
            <p:ph idx="1"/>
          </p:nvPr>
        </p:nvPicPr>
        <p:blipFill>
          <a:blip r:embed="rId2"/>
          <a:stretch>
            <a:fillRect/>
          </a:stretch>
        </p:blipFill>
        <p:spPr>
          <a:xfrm>
            <a:off x="8892073" y="2043404"/>
            <a:ext cx="2136712" cy="4292082"/>
          </a:xfrm>
          <a:prstGeom prst="rect">
            <a:avLst/>
          </a:prstGeom>
        </p:spPr>
      </p:pic>
      <p:sp>
        <p:nvSpPr>
          <p:cNvPr id="11" name="Text 1">
            <a:extLst>
              <a:ext uri="{FF2B5EF4-FFF2-40B4-BE49-F238E27FC236}">
                <a16:creationId xmlns:a16="http://schemas.microsoft.com/office/drawing/2014/main" id="{E8EA7B55-C7B5-1C1F-9259-80744BC1A6BA}"/>
              </a:ext>
            </a:extLst>
          </p:cNvPr>
          <p:cNvSpPr>
            <a:spLocks noGrp="1"/>
          </p:cNvSpPr>
          <p:nvPr>
            <p:ph type="body" sz="half" idx="2"/>
          </p:nvPr>
        </p:nvSpPr>
        <p:spPr>
          <a:xfrm>
            <a:off x="602029" y="1523206"/>
            <a:ext cx="5080314" cy="3811588"/>
          </a:xfrm>
          <a:prstGeom prst="rect">
            <a:avLst/>
          </a:prstGeom>
          <a:noFill/>
          <a:ln/>
        </p:spPr>
        <p:txBody>
          <a:bodyPr wrap="square" lIns="0" tIns="0" rIns="0" bIns="0" rtlCol="0" anchor="t">
            <a:normAutofit fontScale="92500" lnSpcReduction="20000"/>
          </a:bodyPr>
          <a:lstStyle/>
          <a:p>
            <a:pPr marL="342900" indent="-342900">
              <a:lnSpc>
                <a:spcPct val="150000"/>
              </a:lnSpc>
              <a:buClr>
                <a:srgbClr val="AE418A"/>
              </a:buClr>
              <a:buFont typeface="Wingdings" panose="05000000000000000000" pitchFamily="2" charset="2"/>
              <a:buChar char="§"/>
            </a:pPr>
            <a:r>
              <a:rPr lang="en-US" sz="240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Our systems enable manufacturers to transition seamlessly into Industry 4.0, ensuring smarter, faster, and more reliable processes with intelligent automation and actionable insights. </a:t>
            </a:r>
          </a:p>
          <a:p>
            <a:pPr marL="342900" indent="-342900">
              <a:lnSpc>
                <a:spcPct val="150000"/>
              </a:lnSpc>
              <a:buClr>
                <a:srgbClr val="AE418A"/>
              </a:buClr>
              <a:buFont typeface="Wingdings" panose="05000000000000000000" pitchFamily="2" charset="2"/>
              <a:buChar char="§"/>
            </a:pPr>
            <a:r>
              <a:rPr lang="en-US" sz="240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We provide interoperability with QA and production systems, delivering real-time data insights for agile manufacturing.</a:t>
            </a:r>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E4B1144-B004-ADC4-41A4-87C1E1FB0F4D}"/>
              </a:ext>
            </a:extLst>
          </p:cNvPr>
          <p:cNvSpPr txBox="1"/>
          <p:nvPr/>
        </p:nvSpPr>
        <p:spPr>
          <a:xfrm>
            <a:off x="417544" y="596533"/>
            <a:ext cx="7793395"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B</a:t>
            </a:r>
            <a:r>
              <a:rPr lang="en-IN" sz="2400" b="1">
                <a:solidFill>
                  <a:srgbClr val="AE418A"/>
                </a:solidFill>
                <a:latin typeface="Myriad Pro"/>
                <a:ea typeface="Calibri" panose="020F0502020204030204" pitchFamily="34" charset="0"/>
                <a:cs typeface="Times New Roman" panose="02020603050405020304" pitchFamily="18" charset="0"/>
              </a:rPr>
              <a:t>ring </a:t>
            </a:r>
            <a:r>
              <a:rPr lang="en-IN" sz="2400" b="1" dirty="0">
                <a:solidFill>
                  <a:srgbClr val="AE418A"/>
                </a:solidFill>
                <a:latin typeface="Myriad Pro"/>
                <a:ea typeface="Calibri" panose="020F0502020204030204" pitchFamily="34" charset="0"/>
                <a:cs typeface="Times New Roman" panose="02020603050405020304" pitchFamily="18" charset="0"/>
              </a:rPr>
              <a:t>Digital </a:t>
            </a:r>
            <a:r>
              <a:rPr lang="en-IN" sz="2400" b="1" dirty="0">
                <a:solidFill>
                  <a:srgbClr val="767171"/>
                </a:solidFill>
                <a:latin typeface="Myriad Pro"/>
                <a:ea typeface="Calibri" panose="020F0502020204030204" pitchFamily="34" charset="0"/>
                <a:cs typeface="Times New Roman" panose="02020603050405020304" pitchFamily="18" charset="0"/>
              </a:rPr>
              <a:t>Transformation in Manufacturing</a:t>
            </a:r>
            <a:endParaRPr lang="en-IN" sz="1200" dirty="0">
              <a:effectLst/>
              <a:latin typeface="Myriad Pro"/>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7A8C152-B8B0-F27C-F301-CAB4602EAD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4" name="Picture 3">
            <a:extLst>
              <a:ext uri="{FF2B5EF4-FFF2-40B4-BE49-F238E27FC236}">
                <a16:creationId xmlns:a16="http://schemas.microsoft.com/office/drawing/2014/main" id="{91356C0A-9EDC-7431-9FC9-27FABF9BF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890" y="1938958"/>
            <a:ext cx="3813110" cy="4919042"/>
          </a:xfrm>
          <a:prstGeom prst="rect">
            <a:avLst/>
          </a:prstGeom>
        </p:spPr>
      </p:pic>
    </p:spTree>
    <p:extLst>
      <p:ext uri="{BB962C8B-B14F-4D97-AF65-F5344CB8AC3E}">
        <p14:creationId xmlns:p14="http://schemas.microsoft.com/office/powerpoint/2010/main" val="1339276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5A6D5-03E2-1C77-216C-0009CD79A049}"/>
            </a:ext>
          </a:extLst>
        </p:cNvPr>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7DFE6BD-1C62-9EE3-47E9-4D1CCE310E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7456819" y="3219061"/>
            <a:ext cx="4613883" cy="290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0">
            <a:extLst>
              <a:ext uri="{FF2B5EF4-FFF2-40B4-BE49-F238E27FC236}">
                <a16:creationId xmlns:a16="http://schemas.microsoft.com/office/drawing/2014/main" id="{C8E9C92B-1B62-774C-DEDA-2E09BBCC2E1A}"/>
              </a:ext>
            </a:extLst>
          </p:cNvPr>
          <p:cNvSpPr>
            <a:spLocks noGrp="1"/>
          </p:cNvSpPr>
          <p:nvPr>
            <p:ph type="title"/>
          </p:nvPr>
        </p:nvSpPr>
        <p:spPr>
          <a:xfrm>
            <a:off x="466530" y="238022"/>
            <a:ext cx="10105020" cy="636276"/>
          </a:xfrm>
          <a:prstGeom prst="rect">
            <a:avLst/>
          </a:prstGeom>
          <a:noFill/>
          <a:ln/>
        </p:spPr>
        <p:txBody>
          <a:bodyPr wrap="none" lIns="0" tIns="0" rIns="0" bIns="0" rtlCol="0" anchor="t">
            <a:noAutofit/>
          </a:bodyPr>
          <a:lstStyle/>
          <a:p>
            <a:pPr marL="0" indent="0">
              <a:lnSpc>
                <a:spcPts val="5500"/>
              </a:lnSpc>
              <a:buNone/>
            </a:pPr>
            <a:r>
              <a:rPr lang="en-US" sz="2400" b="1" kern="0" spc="-89" dirty="0">
                <a:solidFill>
                  <a:srgbClr val="AE418A"/>
                </a:solidFill>
                <a:latin typeface="Myriad Pro"/>
                <a:ea typeface="Source Serif Pro Semi Bold" pitchFamily="34" charset="-122"/>
                <a:cs typeface="Source Serif Pro Semi Bold" pitchFamily="34" charset="-120"/>
              </a:rPr>
              <a:t>Empowering Human</a:t>
            </a:r>
            <a:r>
              <a:rPr lang="en-US" sz="2400" b="1" kern="0" spc="-89" dirty="0">
                <a:solidFill>
                  <a:srgbClr val="767171"/>
                </a:solidFill>
                <a:latin typeface="Myriad Pro"/>
                <a:ea typeface="Source Serif Pro Semi Bold" pitchFamily="34" charset="-122"/>
                <a:cs typeface="Source Serif Pro Semi Bold" pitchFamily="34" charset="-120"/>
              </a:rPr>
              <a:t>-Machine Collaboration</a:t>
            </a:r>
            <a:endParaRPr lang="en-US" sz="2400" b="1" dirty="0">
              <a:solidFill>
                <a:srgbClr val="767171"/>
              </a:solidFill>
              <a:latin typeface="Myriad Pro"/>
            </a:endParaRPr>
          </a:p>
        </p:txBody>
      </p:sp>
      <p:sp>
        <p:nvSpPr>
          <p:cNvPr id="15" name="Text 1">
            <a:extLst>
              <a:ext uri="{FF2B5EF4-FFF2-40B4-BE49-F238E27FC236}">
                <a16:creationId xmlns:a16="http://schemas.microsoft.com/office/drawing/2014/main" id="{22E3179E-0E7C-6540-FC12-611D14BECD62}"/>
              </a:ext>
            </a:extLst>
          </p:cNvPr>
          <p:cNvSpPr/>
          <p:nvPr/>
        </p:nvSpPr>
        <p:spPr>
          <a:xfrm>
            <a:off x="466530" y="1306938"/>
            <a:ext cx="2978468" cy="351949"/>
          </a:xfrm>
          <a:prstGeom prst="rect">
            <a:avLst/>
          </a:prstGeom>
          <a:noFill/>
          <a:ln/>
        </p:spPr>
        <p:txBody>
          <a:bodyPr wrap="none" lIns="0" tIns="0" rIns="0" bIns="0" rtlCol="0" anchor="t"/>
          <a:lstStyle/>
          <a:p>
            <a:pPr marL="0" indent="0">
              <a:lnSpc>
                <a:spcPts val="2750"/>
              </a:lnSpc>
              <a:buNone/>
            </a:pPr>
            <a:r>
              <a:rPr lang="en-US" sz="220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User-Friendly Interfaces</a:t>
            </a:r>
            <a:endParaRPr lang="en-US" sz="2200" dirty="0">
              <a:latin typeface="Times New Roman" panose="02020603050405020304" pitchFamily="18" charset="0"/>
              <a:cs typeface="Times New Roman" panose="02020603050405020304" pitchFamily="18" charset="0"/>
            </a:endParaRPr>
          </a:p>
        </p:txBody>
      </p:sp>
      <p:sp>
        <p:nvSpPr>
          <p:cNvPr id="16" name="Text 2">
            <a:extLst>
              <a:ext uri="{FF2B5EF4-FFF2-40B4-BE49-F238E27FC236}">
                <a16:creationId xmlns:a16="http://schemas.microsoft.com/office/drawing/2014/main" id="{45E22B71-709C-5E0A-9141-8A74F9A27F04}"/>
              </a:ext>
            </a:extLst>
          </p:cNvPr>
          <p:cNvSpPr/>
          <p:nvPr/>
        </p:nvSpPr>
        <p:spPr>
          <a:xfrm>
            <a:off x="233264" y="1976699"/>
            <a:ext cx="2978468" cy="3758781"/>
          </a:xfrm>
          <a:prstGeom prst="rect">
            <a:avLst/>
          </a:prstGeom>
          <a:noFill/>
          <a:ln/>
        </p:spPr>
        <p:txBody>
          <a:bodyPr wrap="square" lIns="0" tIns="0" rIns="0" bIns="0" rtlCol="0" anchor="t"/>
          <a:lstStyle/>
          <a:p>
            <a:pPr marL="342900" indent="-342900">
              <a:lnSpc>
                <a:spcPts val="3000"/>
              </a:lnSpc>
              <a:buClr>
                <a:srgbClr val="AE418A"/>
              </a:buClr>
              <a:buFont typeface="Wingdings" panose="05000000000000000000" pitchFamily="2" charset="2"/>
              <a:buChar char="§"/>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Our systems feature user-friendly interfaces that empower operators with real-time monitoring and control. </a:t>
            </a:r>
          </a:p>
          <a:p>
            <a:pPr marL="342900" indent="-342900">
              <a:lnSpc>
                <a:spcPts val="3000"/>
              </a:lnSpc>
              <a:buClr>
                <a:srgbClr val="AE418A"/>
              </a:buClr>
              <a:buFont typeface="Wingdings" panose="05000000000000000000" pitchFamily="2" charset="2"/>
              <a:buChar char="§"/>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They provide intuitive dashboards and visualizations for easy data interpretation and decision making.</a:t>
            </a:r>
            <a:endParaRPr lang="en-US" sz="1850" dirty="0">
              <a:latin typeface="Times New Roman" panose="02020603050405020304" pitchFamily="18" charset="0"/>
              <a:cs typeface="Times New Roman" panose="02020603050405020304" pitchFamily="18" charset="0"/>
            </a:endParaRPr>
          </a:p>
        </p:txBody>
      </p:sp>
      <p:sp>
        <p:nvSpPr>
          <p:cNvPr id="17" name="Text 3">
            <a:extLst>
              <a:ext uri="{FF2B5EF4-FFF2-40B4-BE49-F238E27FC236}">
                <a16:creationId xmlns:a16="http://schemas.microsoft.com/office/drawing/2014/main" id="{6B59AFD7-7178-054E-D0A5-3AF7CFFDFC6F}"/>
              </a:ext>
            </a:extLst>
          </p:cNvPr>
          <p:cNvSpPr/>
          <p:nvPr/>
        </p:nvSpPr>
        <p:spPr>
          <a:xfrm>
            <a:off x="3926184" y="1280645"/>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Intelligent Automation</a:t>
            </a:r>
            <a:endParaRPr lang="en-US" sz="2200" dirty="0">
              <a:latin typeface="Times New Roman" panose="02020603050405020304" pitchFamily="18" charset="0"/>
              <a:cs typeface="Times New Roman" panose="02020603050405020304" pitchFamily="18" charset="0"/>
            </a:endParaRPr>
          </a:p>
        </p:txBody>
      </p:sp>
      <p:sp>
        <p:nvSpPr>
          <p:cNvPr id="18" name="Text 4">
            <a:extLst>
              <a:ext uri="{FF2B5EF4-FFF2-40B4-BE49-F238E27FC236}">
                <a16:creationId xmlns:a16="http://schemas.microsoft.com/office/drawing/2014/main" id="{95AE4E94-FF92-A934-6CCF-FFA25E19385B}"/>
              </a:ext>
            </a:extLst>
          </p:cNvPr>
          <p:cNvSpPr/>
          <p:nvPr/>
        </p:nvSpPr>
        <p:spPr>
          <a:xfrm>
            <a:off x="3695751" y="1884649"/>
            <a:ext cx="3277049" cy="4243126"/>
          </a:xfrm>
          <a:prstGeom prst="rect">
            <a:avLst/>
          </a:prstGeom>
          <a:noFill/>
          <a:ln/>
        </p:spPr>
        <p:txBody>
          <a:bodyPr wrap="square" lIns="0" tIns="0" rIns="0" bIns="0" rtlCol="0" anchor="t"/>
          <a:lstStyle/>
          <a:p>
            <a:pPr marL="342900" indent="-342900">
              <a:lnSpc>
                <a:spcPts val="3000"/>
              </a:lnSpc>
              <a:buClr>
                <a:srgbClr val="AE418A"/>
              </a:buClr>
              <a:buFont typeface="Wingdings" panose="05000000000000000000" pitchFamily="2" charset="2"/>
              <a:buChar char="§"/>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By blending the expertise of human operators with the precision of intelligent automation, our systems ensure the best of both worlds for quality assurance. </a:t>
            </a:r>
          </a:p>
          <a:p>
            <a:pPr marL="342900" indent="-342900">
              <a:lnSpc>
                <a:spcPts val="3000"/>
              </a:lnSpc>
              <a:buClr>
                <a:srgbClr val="AE418A"/>
              </a:buClr>
              <a:buFont typeface="Wingdings" panose="05000000000000000000" pitchFamily="2" charset="2"/>
              <a:buChar char="§"/>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This reduces human intervention in repetitive tasks, freeing operators to focus on higher-level problem-solving.</a:t>
            </a:r>
            <a:endParaRPr lang="en-US" sz="185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A293AA0-D64B-640F-2428-D4D6059971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2" name="Picture 1">
            <a:extLst>
              <a:ext uri="{FF2B5EF4-FFF2-40B4-BE49-F238E27FC236}">
                <a16:creationId xmlns:a16="http://schemas.microsoft.com/office/drawing/2014/main" id="{24A7D54A-04A7-6F10-B265-DED8EA57F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639" y="3136907"/>
            <a:ext cx="4873692" cy="3721093"/>
          </a:xfrm>
          <a:prstGeom prst="rect">
            <a:avLst/>
          </a:prstGeom>
        </p:spPr>
      </p:pic>
    </p:spTree>
    <p:extLst>
      <p:ext uri="{BB962C8B-B14F-4D97-AF65-F5344CB8AC3E}">
        <p14:creationId xmlns:p14="http://schemas.microsoft.com/office/powerpoint/2010/main" val="2495825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7C781-12DC-253E-2B83-8E8C691A1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20289-3557-73B9-80F0-D2C2EE2FF62A}"/>
              </a:ext>
            </a:extLst>
          </p:cNvPr>
          <p:cNvSpPr>
            <a:spLocks noGrp="1"/>
          </p:cNvSpPr>
          <p:nvPr>
            <p:ph type="title"/>
          </p:nvPr>
        </p:nvSpPr>
        <p:spPr>
          <a:xfrm>
            <a:off x="466530" y="258943"/>
            <a:ext cx="7686870" cy="729304"/>
          </a:xfrm>
        </p:spPr>
        <p:txBody>
          <a:bodyPr>
            <a:normAutofit/>
          </a:bodyPr>
          <a:lstStyle/>
          <a:p>
            <a:r>
              <a:rPr lang="en-IN" sz="2400" b="1" dirty="0">
                <a:solidFill>
                  <a:srgbClr val="AE418A"/>
                </a:solidFill>
                <a:latin typeface="Myriad Pro"/>
              </a:rPr>
              <a:t>Human-</a:t>
            </a:r>
            <a:r>
              <a:rPr lang="en-IN" sz="2400" b="1" dirty="0">
                <a:solidFill>
                  <a:srgbClr val="767171"/>
                </a:solidFill>
                <a:latin typeface="Myriad Pro"/>
              </a:rPr>
              <a:t>Machine Collaboration</a:t>
            </a:r>
          </a:p>
        </p:txBody>
      </p:sp>
      <p:sp>
        <p:nvSpPr>
          <p:cNvPr id="8" name="Footer Placeholder 2">
            <a:extLst>
              <a:ext uri="{FF2B5EF4-FFF2-40B4-BE49-F238E27FC236}">
                <a16:creationId xmlns:a16="http://schemas.microsoft.com/office/drawing/2014/main" id="{374A99F1-0704-702C-F92E-8E301FBF0895}"/>
              </a:ext>
            </a:extLst>
          </p:cNvPr>
          <p:cNvSpPr>
            <a:spLocks noGrp="1"/>
          </p:cNvSpPr>
          <p:nvPr>
            <p:ph type="ftr" sz="quarter" idx="11"/>
          </p:nvPr>
        </p:nvSpPr>
        <p:spPr>
          <a:xfrm>
            <a:off x="8077201" y="5296810"/>
            <a:ext cx="4114800" cy="365125"/>
          </a:xfrm>
        </p:spPr>
        <p:txBody>
          <a:bodyPr/>
          <a:lstStyle/>
          <a:p>
            <a:pPr algn="r"/>
            <a:r>
              <a:rPr lang="en-IN" dirty="0">
                <a:solidFill>
                  <a:schemeClr val="bg1"/>
                </a:solidFill>
              </a:rPr>
              <a:t>Page No. 17</a:t>
            </a:r>
          </a:p>
        </p:txBody>
      </p:sp>
      <p:pic>
        <p:nvPicPr>
          <p:cNvPr id="3" name="Picture 2">
            <a:extLst>
              <a:ext uri="{FF2B5EF4-FFF2-40B4-BE49-F238E27FC236}">
                <a16:creationId xmlns:a16="http://schemas.microsoft.com/office/drawing/2014/main" id="{D3530703-B5DD-602A-734B-333F8A312D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641" y="6259922"/>
            <a:ext cx="1965273" cy="503227"/>
          </a:xfrm>
          <a:prstGeom prst="rect">
            <a:avLst/>
          </a:prstGeom>
          <a:noFill/>
          <a:ln>
            <a:noFill/>
          </a:ln>
        </p:spPr>
      </p:pic>
      <p:pic>
        <p:nvPicPr>
          <p:cNvPr id="5" name="Human-Machine Collaboration">
            <a:hlinkClick r:id="" action="ppaction://media"/>
            <a:extLst>
              <a:ext uri="{FF2B5EF4-FFF2-40B4-BE49-F238E27FC236}">
                <a16:creationId xmlns:a16="http://schemas.microsoft.com/office/drawing/2014/main" id="{F8905ED0-39D2-9CC6-00F5-3CAE4A080E8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53340" y="1705756"/>
            <a:ext cx="6781418" cy="3183635"/>
          </a:xfrm>
        </p:spPr>
      </p:pic>
      <p:pic>
        <p:nvPicPr>
          <p:cNvPr id="4" name="Picture 3">
            <a:extLst>
              <a:ext uri="{FF2B5EF4-FFF2-40B4-BE49-F238E27FC236}">
                <a16:creationId xmlns:a16="http://schemas.microsoft.com/office/drawing/2014/main" id="{370B3A84-4AFE-A8E6-5B10-6E7E49F1BA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429102" y="-1062371"/>
            <a:ext cx="5700527" cy="7825270"/>
          </a:xfrm>
          <a:prstGeom prst="rect">
            <a:avLst/>
          </a:prstGeom>
        </p:spPr>
      </p:pic>
    </p:spTree>
    <p:extLst>
      <p:ext uri="{BB962C8B-B14F-4D97-AF65-F5344CB8AC3E}">
        <p14:creationId xmlns:p14="http://schemas.microsoft.com/office/powerpoint/2010/main" val="54156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45D73-2D00-F37C-575A-5760C6215D5B}"/>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43638FC9-9747-4FB0-B70E-BD8B030A06D3}"/>
              </a:ext>
            </a:extLst>
          </p:cNvPr>
          <p:cNvPicPr>
            <a:picLocks noGrp="1" noChangeAspect="1"/>
          </p:cNvPicPr>
          <p:nvPr>
            <p:ph idx="1"/>
          </p:nvPr>
        </p:nvPicPr>
        <p:blipFill>
          <a:blip r:embed="rId2"/>
          <a:stretch>
            <a:fillRect/>
          </a:stretch>
        </p:blipFill>
        <p:spPr>
          <a:xfrm>
            <a:off x="7430897" y="3265714"/>
            <a:ext cx="4639805" cy="2453951"/>
          </a:xfrm>
          <a:prstGeom prst="rect">
            <a:avLst/>
          </a:prstGeom>
        </p:spPr>
      </p:pic>
      <p:sp>
        <p:nvSpPr>
          <p:cNvPr id="10" name="Text 0">
            <a:extLst>
              <a:ext uri="{FF2B5EF4-FFF2-40B4-BE49-F238E27FC236}">
                <a16:creationId xmlns:a16="http://schemas.microsoft.com/office/drawing/2014/main" id="{6E0C872C-D470-0B17-F22E-2EC0DBC1DF72}"/>
              </a:ext>
            </a:extLst>
          </p:cNvPr>
          <p:cNvSpPr>
            <a:spLocks noGrp="1"/>
          </p:cNvSpPr>
          <p:nvPr>
            <p:ph type="title"/>
          </p:nvPr>
        </p:nvSpPr>
        <p:spPr>
          <a:xfrm>
            <a:off x="466530" y="258942"/>
            <a:ext cx="7473788" cy="642206"/>
          </a:xfrm>
          <a:prstGeom prst="rect">
            <a:avLst/>
          </a:prstGeom>
          <a:noFill/>
          <a:ln/>
        </p:spPr>
        <p:txBody>
          <a:bodyPr wrap="square" lIns="0" tIns="0" rIns="0" bIns="0" rtlCol="0" anchor="t">
            <a:normAutofit/>
          </a:bodyPr>
          <a:lstStyle/>
          <a:p>
            <a:pPr marL="0" indent="0">
              <a:lnSpc>
                <a:spcPts val="4900"/>
              </a:lnSpc>
              <a:buNone/>
            </a:pPr>
            <a:r>
              <a:rPr lang="en-US" sz="2400" b="1" kern="0" spc="-79" dirty="0">
                <a:solidFill>
                  <a:srgbClr val="AE418A"/>
                </a:solidFill>
                <a:latin typeface="Myriad Pro"/>
                <a:ea typeface="Source Serif Pro Semi Bold" pitchFamily="34" charset="-122"/>
                <a:cs typeface="Source Serif Pro Semi Bold" pitchFamily="34" charset="-120"/>
              </a:rPr>
              <a:t>Ready to Transform </a:t>
            </a:r>
            <a:r>
              <a:rPr lang="en-US" sz="2400" b="1" kern="0" spc="-79" dirty="0">
                <a:solidFill>
                  <a:srgbClr val="767171"/>
                </a:solidFill>
                <a:latin typeface="Myriad Pro"/>
                <a:ea typeface="Source Serif Pro Semi Bold" pitchFamily="34" charset="-122"/>
                <a:cs typeface="Source Serif Pro Semi Bold" pitchFamily="34" charset="-120"/>
              </a:rPr>
              <a:t>Your QA Process?</a:t>
            </a:r>
            <a:endParaRPr lang="en-US" sz="2400" b="1" dirty="0">
              <a:solidFill>
                <a:srgbClr val="767171"/>
              </a:solidFill>
              <a:latin typeface="Myriad Pro"/>
            </a:endParaRPr>
          </a:p>
        </p:txBody>
      </p:sp>
      <p:sp>
        <p:nvSpPr>
          <p:cNvPr id="11" name="Text 2">
            <a:extLst>
              <a:ext uri="{FF2B5EF4-FFF2-40B4-BE49-F238E27FC236}">
                <a16:creationId xmlns:a16="http://schemas.microsoft.com/office/drawing/2014/main" id="{36DB8A10-4014-7B6C-CC03-19390DE8D9B2}"/>
              </a:ext>
            </a:extLst>
          </p:cNvPr>
          <p:cNvSpPr/>
          <p:nvPr/>
        </p:nvSpPr>
        <p:spPr>
          <a:xfrm>
            <a:off x="643812" y="1243104"/>
            <a:ext cx="2499598" cy="312301"/>
          </a:xfrm>
          <a:prstGeom prst="rect">
            <a:avLst/>
          </a:prstGeom>
          <a:noFill/>
          <a:ln/>
        </p:spPr>
        <p:txBody>
          <a:bodyPr wrap="none" lIns="0" tIns="0" rIns="0" bIns="0" rtlCol="0" anchor="t"/>
          <a:lstStyle/>
          <a:p>
            <a:pPr marL="0" indent="0">
              <a:lnSpc>
                <a:spcPts val="2450"/>
              </a:lnSpc>
              <a:buNone/>
            </a:pPr>
            <a:r>
              <a:rPr lang="en-US" sz="1950" b="1"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Streamlined QA</a:t>
            </a:r>
            <a:endParaRPr lang="en-US" sz="1950" b="1" dirty="0">
              <a:latin typeface="Times New Roman" panose="02020603050405020304" pitchFamily="18" charset="0"/>
              <a:cs typeface="Times New Roman" panose="02020603050405020304" pitchFamily="18" charset="0"/>
            </a:endParaRPr>
          </a:p>
        </p:txBody>
      </p:sp>
      <p:sp>
        <p:nvSpPr>
          <p:cNvPr id="12" name="Text 3">
            <a:extLst>
              <a:ext uri="{FF2B5EF4-FFF2-40B4-BE49-F238E27FC236}">
                <a16:creationId xmlns:a16="http://schemas.microsoft.com/office/drawing/2014/main" id="{3121874B-85A0-93C7-CF14-2E082FC0D5A7}"/>
              </a:ext>
            </a:extLst>
          </p:cNvPr>
          <p:cNvSpPr/>
          <p:nvPr/>
        </p:nvSpPr>
        <p:spPr>
          <a:xfrm>
            <a:off x="466531" y="1555406"/>
            <a:ext cx="3135086" cy="2167652"/>
          </a:xfrm>
          <a:prstGeom prst="rect">
            <a:avLst/>
          </a:prstGeom>
          <a:noFill/>
          <a:ln/>
        </p:spPr>
        <p:txBody>
          <a:bodyPr wrap="square" lIns="0" tIns="0" rIns="0" bIns="0" rtlCol="0" anchor="t"/>
          <a:lstStyle/>
          <a:p>
            <a:pPr marL="285750" indent="-285750">
              <a:lnSpc>
                <a:spcPts val="2650"/>
              </a:lnSpc>
              <a:buClr>
                <a:srgbClr val="AE418A"/>
              </a:buClr>
              <a:buFont typeface="Wingdings" panose="05000000000000000000" pitchFamily="2" charset="2"/>
              <a:buChar char="§"/>
            </a:pPr>
            <a:r>
              <a:rPr lang="en-US" sz="1650" kern="0" spc="-33" dirty="0">
                <a:solidFill>
                  <a:srgbClr val="272525"/>
                </a:solidFill>
                <a:latin typeface="Times New Roman" panose="02020603050405020304" pitchFamily="18" charset="0"/>
                <a:ea typeface="Source Sans Pro" pitchFamily="34" charset="-122"/>
                <a:cs typeface="Times New Roman" panose="02020603050405020304" pitchFamily="18" charset="0"/>
              </a:rPr>
              <a:t>Our systems streamline your QA process by integrating real-time data, intelligent automation, and human expertise, resulting in faster cycle times, fewer errors, and improved product quality.</a:t>
            </a:r>
            <a:endParaRPr lang="en-US" sz="1650" dirty="0">
              <a:latin typeface="Times New Roman" panose="02020603050405020304" pitchFamily="18" charset="0"/>
              <a:cs typeface="Times New Roman" panose="02020603050405020304" pitchFamily="18" charset="0"/>
            </a:endParaRPr>
          </a:p>
        </p:txBody>
      </p:sp>
      <p:sp>
        <p:nvSpPr>
          <p:cNvPr id="13" name="Text 5">
            <a:extLst>
              <a:ext uri="{FF2B5EF4-FFF2-40B4-BE49-F238E27FC236}">
                <a16:creationId xmlns:a16="http://schemas.microsoft.com/office/drawing/2014/main" id="{B0FF2961-062B-B502-3E88-FFE8EB257B79}"/>
              </a:ext>
            </a:extLst>
          </p:cNvPr>
          <p:cNvSpPr/>
          <p:nvPr/>
        </p:nvSpPr>
        <p:spPr>
          <a:xfrm>
            <a:off x="4203424" y="1243104"/>
            <a:ext cx="2499598" cy="312301"/>
          </a:xfrm>
          <a:prstGeom prst="rect">
            <a:avLst/>
          </a:prstGeom>
          <a:noFill/>
          <a:ln/>
        </p:spPr>
        <p:txBody>
          <a:bodyPr wrap="none" lIns="0" tIns="0" rIns="0" bIns="0" rtlCol="0" anchor="t"/>
          <a:lstStyle/>
          <a:p>
            <a:pPr marL="0" indent="0">
              <a:lnSpc>
                <a:spcPts val="2450"/>
              </a:lnSpc>
              <a:buNone/>
            </a:pPr>
            <a:r>
              <a:rPr lang="en-US" sz="1950" b="1"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Increased Efficiency</a:t>
            </a:r>
            <a:endParaRPr lang="en-US" sz="1950" b="1" dirty="0">
              <a:latin typeface="Times New Roman" panose="02020603050405020304" pitchFamily="18" charset="0"/>
              <a:cs typeface="Times New Roman" panose="02020603050405020304" pitchFamily="18" charset="0"/>
            </a:endParaRPr>
          </a:p>
        </p:txBody>
      </p:sp>
      <p:sp>
        <p:nvSpPr>
          <p:cNvPr id="14" name="Text 6">
            <a:extLst>
              <a:ext uri="{FF2B5EF4-FFF2-40B4-BE49-F238E27FC236}">
                <a16:creationId xmlns:a16="http://schemas.microsoft.com/office/drawing/2014/main" id="{5722B946-8455-BD2B-5591-55B4B9632084}"/>
              </a:ext>
            </a:extLst>
          </p:cNvPr>
          <p:cNvSpPr/>
          <p:nvPr/>
        </p:nvSpPr>
        <p:spPr>
          <a:xfrm>
            <a:off x="3981873" y="1582599"/>
            <a:ext cx="3305336" cy="2410118"/>
          </a:xfrm>
          <a:prstGeom prst="rect">
            <a:avLst/>
          </a:prstGeom>
          <a:noFill/>
          <a:ln/>
        </p:spPr>
        <p:txBody>
          <a:bodyPr wrap="square" lIns="0" tIns="0" rIns="0" bIns="0" rtlCol="0" anchor="t"/>
          <a:lstStyle/>
          <a:p>
            <a:pPr marL="285750" indent="-285750">
              <a:lnSpc>
                <a:spcPts val="2650"/>
              </a:lnSpc>
              <a:buClr>
                <a:srgbClr val="AE418A"/>
              </a:buClr>
              <a:buFont typeface="Wingdings" panose="05000000000000000000" pitchFamily="2" charset="2"/>
              <a:buChar char="§"/>
            </a:pPr>
            <a:r>
              <a:rPr lang="en-US" sz="1650" kern="0" spc="-33" dirty="0">
                <a:solidFill>
                  <a:srgbClr val="272525"/>
                </a:solidFill>
                <a:latin typeface="Times New Roman" panose="02020603050405020304" pitchFamily="18" charset="0"/>
                <a:ea typeface="Source Sans Pro" pitchFamily="34" charset="-122"/>
                <a:cs typeface="Times New Roman" panose="02020603050405020304" pitchFamily="18" charset="0"/>
              </a:rPr>
              <a:t>Our solutions drive operational efficiency by optimizing processes and reducing waste. They empower you to make informed decisions based on real-time insights, improving productivity and resource utilization.</a:t>
            </a:r>
            <a:endParaRPr lang="en-US" sz="1650" dirty="0">
              <a:latin typeface="Times New Roman" panose="02020603050405020304" pitchFamily="18" charset="0"/>
              <a:cs typeface="Times New Roman" panose="02020603050405020304" pitchFamily="18" charset="0"/>
            </a:endParaRPr>
          </a:p>
        </p:txBody>
      </p:sp>
      <p:sp>
        <p:nvSpPr>
          <p:cNvPr id="15" name="Text 8">
            <a:extLst>
              <a:ext uri="{FF2B5EF4-FFF2-40B4-BE49-F238E27FC236}">
                <a16:creationId xmlns:a16="http://schemas.microsoft.com/office/drawing/2014/main" id="{C2B602DD-BFFA-9587-D2B7-4698B1DE247F}"/>
              </a:ext>
            </a:extLst>
          </p:cNvPr>
          <p:cNvSpPr/>
          <p:nvPr/>
        </p:nvSpPr>
        <p:spPr>
          <a:xfrm>
            <a:off x="466530" y="4348560"/>
            <a:ext cx="2499598" cy="312301"/>
          </a:xfrm>
          <a:prstGeom prst="rect">
            <a:avLst/>
          </a:prstGeom>
          <a:noFill/>
          <a:ln/>
        </p:spPr>
        <p:txBody>
          <a:bodyPr wrap="none" lIns="0" tIns="0" rIns="0" bIns="0" rtlCol="0" anchor="t"/>
          <a:lstStyle/>
          <a:p>
            <a:pPr marL="0" indent="0">
              <a:lnSpc>
                <a:spcPts val="2450"/>
              </a:lnSpc>
              <a:buNone/>
            </a:pPr>
            <a:r>
              <a:rPr lang="en-US" sz="1950" b="1"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Enhanced Compliance</a:t>
            </a:r>
            <a:endParaRPr lang="en-US" sz="1950" b="1" dirty="0">
              <a:latin typeface="Times New Roman" panose="02020603050405020304" pitchFamily="18" charset="0"/>
              <a:cs typeface="Times New Roman" panose="02020603050405020304" pitchFamily="18" charset="0"/>
            </a:endParaRPr>
          </a:p>
        </p:txBody>
      </p:sp>
      <p:sp>
        <p:nvSpPr>
          <p:cNvPr id="16" name="Text 9">
            <a:extLst>
              <a:ext uri="{FF2B5EF4-FFF2-40B4-BE49-F238E27FC236}">
                <a16:creationId xmlns:a16="http://schemas.microsoft.com/office/drawing/2014/main" id="{D4E88B0A-41D7-EC77-9110-3122C6FF17B4}"/>
              </a:ext>
            </a:extLst>
          </p:cNvPr>
          <p:cNvSpPr/>
          <p:nvPr/>
        </p:nvSpPr>
        <p:spPr>
          <a:xfrm>
            <a:off x="373564" y="4786749"/>
            <a:ext cx="7057333" cy="1166182"/>
          </a:xfrm>
          <a:prstGeom prst="rect">
            <a:avLst/>
          </a:prstGeom>
          <a:noFill/>
          <a:ln/>
        </p:spPr>
        <p:txBody>
          <a:bodyPr wrap="square" lIns="0" tIns="0" rIns="0" bIns="0" rtlCol="0" anchor="t"/>
          <a:lstStyle/>
          <a:p>
            <a:pPr marL="285750" indent="-285750">
              <a:lnSpc>
                <a:spcPts val="2650"/>
              </a:lnSpc>
              <a:buClr>
                <a:srgbClr val="AE418A"/>
              </a:buClr>
              <a:buFont typeface="Wingdings" panose="05000000000000000000" pitchFamily="2" charset="2"/>
              <a:buChar char="§"/>
            </a:pPr>
            <a:r>
              <a:rPr lang="en-US" sz="1650" kern="0" spc="-33" dirty="0">
                <a:solidFill>
                  <a:srgbClr val="272525"/>
                </a:solidFill>
                <a:latin typeface="Times New Roman" panose="02020603050405020304" pitchFamily="18" charset="0"/>
                <a:ea typeface="Source Sans Pro" pitchFamily="34" charset="-122"/>
                <a:cs typeface="Times New Roman" panose="02020603050405020304" pitchFamily="18" charset="0"/>
              </a:rPr>
              <a:t>We enable you to meet industry standards and regulatory requirements through automated data collection, reporting, and traceability. This ensures compliance and reduces the risk of product recalls or non-conformance issues.</a:t>
            </a:r>
            <a:endParaRPr lang="en-US" sz="165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E589ABD-FB1E-9E3A-6E74-FFFB72B3BC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3" name="Picture 2">
            <a:extLst>
              <a:ext uri="{FF2B5EF4-FFF2-40B4-BE49-F238E27FC236}">
                <a16:creationId xmlns:a16="http://schemas.microsoft.com/office/drawing/2014/main" id="{50DB5220-6C47-D51B-7D5F-279362384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308" y="3136907"/>
            <a:ext cx="4873692" cy="3721093"/>
          </a:xfrm>
          <a:prstGeom prst="rect">
            <a:avLst/>
          </a:prstGeom>
        </p:spPr>
      </p:pic>
    </p:spTree>
    <p:extLst>
      <p:ext uri="{BB962C8B-B14F-4D97-AF65-F5344CB8AC3E}">
        <p14:creationId xmlns:p14="http://schemas.microsoft.com/office/powerpoint/2010/main" val="3063943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C13F1-9673-6603-5E37-9885053AB9CA}"/>
            </a:ext>
          </a:extLst>
        </p:cNvPr>
        <p:cNvGrpSpPr/>
        <p:nvPr/>
      </p:nvGrpSpPr>
      <p:grpSpPr>
        <a:xfrm>
          <a:off x="0" y="0"/>
          <a:ext cx="0" cy="0"/>
          <a:chOff x="0" y="0"/>
          <a:chExt cx="0" cy="0"/>
        </a:xfrm>
      </p:grpSpPr>
      <p:pic>
        <p:nvPicPr>
          <p:cNvPr id="117" name="Picture 116">
            <a:extLst>
              <a:ext uri="{FF2B5EF4-FFF2-40B4-BE49-F238E27FC236}">
                <a16:creationId xmlns:a16="http://schemas.microsoft.com/office/drawing/2014/main" id="{D934E724-EAE4-05E4-18CF-E06AA0A1E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4064" y="4290767"/>
            <a:ext cx="3298569" cy="2473927"/>
          </a:xfrm>
          <a:prstGeom prst="rect">
            <a:avLst/>
          </a:prstGeom>
        </p:spPr>
      </p:pic>
      <p:pic>
        <p:nvPicPr>
          <p:cNvPr id="4" name="Picture 3">
            <a:extLst>
              <a:ext uri="{FF2B5EF4-FFF2-40B4-BE49-F238E27FC236}">
                <a16:creationId xmlns:a16="http://schemas.microsoft.com/office/drawing/2014/main" id="{30EC22AF-8ABC-4103-F435-02EACF97F6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9" name="Rectangle 8">
            <a:extLst>
              <a:ext uri="{FF2B5EF4-FFF2-40B4-BE49-F238E27FC236}">
                <a16:creationId xmlns:a16="http://schemas.microsoft.com/office/drawing/2014/main" id="{2BD589D0-CE01-0BBF-938E-732A5CC9A15D}"/>
              </a:ext>
            </a:extLst>
          </p:cNvPr>
          <p:cNvSpPr/>
          <p:nvPr/>
        </p:nvSpPr>
        <p:spPr>
          <a:xfrm>
            <a:off x="4869780" y="1688840"/>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Machine</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50C7280-022B-71FE-512A-91AA833E7BF1}"/>
              </a:ext>
            </a:extLst>
          </p:cNvPr>
          <p:cNvSpPr/>
          <p:nvPr/>
        </p:nvSpPr>
        <p:spPr>
          <a:xfrm>
            <a:off x="4255560" y="1688840"/>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S1</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261C538-7466-8B57-A5EE-07BF840FB23D}"/>
              </a:ext>
            </a:extLst>
          </p:cNvPr>
          <p:cNvSpPr txBox="1"/>
          <p:nvPr/>
        </p:nvSpPr>
        <p:spPr>
          <a:xfrm>
            <a:off x="417545" y="596533"/>
            <a:ext cx="3603949"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The Working</a:t>
            </a:r>
            <a:r>
              <a:rPr lang="en-IN" sz="2400" b="1" dirty="0">
                <a:solidFill>
                  <a:srgbClr val="767171"/>
                </a:solidFill>
                <a:latin typeface="Myriad Pro"/>
                <a:ea typeface="Calibri" panose="020F0502020204030204" pitchFamily="34" charset="0"/>
                <a:cs typeface="Times New Roman" panose="02020603050405020304" pitchFamily="18" charset="0"/>
              </a:rPr>
              <a:t> Layers</a:t>
            </a:r>
            <a:endParaRPr lang="en-IN" sz="1200" dirty="0">
              <a:effectLst/>
              <a:latin typeface="Myriad Pro"/>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86D75464-83AA-2B7A-EA46-EFB941D3E4A6}"/>
              </a:ext>
            </a:extLst>
          </p:cNvPr>
          <p:cNvSpPr/>
          <p:nvPr/>
        </p:nvSpPr>
        <p:spPr>
          <a:xfrm>
            <a:off x="4869780" y="2601055"/>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I 4.0</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6DDCA991-0F23-D963-D40B-B5DB6FD14288}"/>
              </a:ext>
            </a:extLst>
          </p:cNvPr>
          <p:cNvSpPr/>
          <p:nvPr/>
        </p:nvSpPr>
        <p:spPr>
          <a:xfrm>
            <a:off x="4255560" y="2601055"/>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S2</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AC9D8B1E-9380-054D-7345-23E1738BB46F}"/>
              </a:ext>
            </a:extLst>
          </p:cNvPr>
          <p:cNvSpPr/>
          <p:nvPr/>
        </p:nvSpPr>
        <p:spPr>
          <a:xfrm>
            <a:off x="4869780" y="3512344"/>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QA 4.0</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F5D39D0F-6BC5-321A-AAC2-9D395B5C8A81}"/>
              </a:ext>
            </a:extLst>
          </p:cNvPr>
          <p:cNvSpPr/>
          <p:nvPr/>
        </p:nvSpPr>
        <p:spPr>
          <a:xfrm>
            <a:off x="4255560" y="3512344"/>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S3</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46D58C3-3BD8-1044-4FA0-3D17AE14788B}"/>
              </a:ext>
            </a:extLst>
          </p:cNvPr>
          <p:cNvSpPr/>
          <p:nvPr/>
        </p:nvSpPr>
        <p:spPr>
          <a:xfrm>
            <a:off x="4869780" y="4423633"/>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Benchmarking</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7220977-D7D7-9393-80DD-9AD3ED45FFBA}"/>
              </a:ext>
            </a:extLst>
          </p:cNvPr>
          <p:cNvSpPr/>
          <p:nvPr/>
        </p:nvSpPr>
        <p:spPr>
          <a:xfrm>
            <a:off x="4255560" y="4423633"/>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S4</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C85BBE44-FE67-7A92-E38B-CE77C939837A}"/>
              </a:ext>
            </a:extLst>
          </p:cNvPr>
          <p:cNvSpPr/>
          <p:nvPr/>
        </p:nvSpPr>
        <p:spPr>
          <a:xfrm>
            <a:off x="1237774" y="1688129"/>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Establishment</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4EE7ADCC-F194-C3D2-F02F-CC9F15F497FA}"/>
              </a:ext>
            </a:extLst>
          </p:cNvPr>
          <p:cNvSpPr/>
          <p:nvPr/>
        </p:nvSpPr>
        <p:spPr>
          <a:xfrm>
            <a:off x="623554" y="1688129"/>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L1</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DB03650C-3963-59A9-3EE0-C2B47D49A68E}"/>
              </a:ext>
            </a:extLst>
          </p:cNvPr>
          <p:cNvSpPr/>
          <p:nvPr/>
        </p:nvSpPr>
        <p:spPr>
          <a:xfrm>
            <a:off x="1247105" y="3056236"/>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Technology</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A9DBE7DA-DD99-E5EB-6EA2-9D8768A62D56}"/>
              </a:ext>
            </a:extLst>
          </p:cNvPr>
          <p:cNvSpPr/>
          <p:nvPr/>
        </p:nvSpPr>
        <p:spPr>
          <a:xfrm>
            <a:off x="632885" y="3056236"/>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L2</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2E8ED3BB-2948-05DE-F2C4-7AC6170BFE89}"/>
              </a:ext>
            </a:extLst>
          </p:cNvPr>
          <p:cNvSpPr/>
          <p:nvPr/>
        </p:nvSpPr>
        <p:spPr>
          <a:xfrm>
            <a:off x="1237774" y="4423632"/>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Transformation</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1DECD2B1-CF4C-309A-AF52-0AF845FBD80A}"/>
              </a:ext>
            </a:extLst>
          </p:cNvPr>
          <p:cNvSpPr/>
          <p:nvPr/>
        </p:nvSpPr>
        <p:spPr>
          <a:xfrm>
            <a:off x="623554" y="4423632"/>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L3</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60" name="Rectangle 59">
            <a:extLst>
              <a:ext uri="{FF2B5EF4-FFF2-40B4-BE49-F238E27FC236}">
                <a16:creationId xmlns:a16="http://schemas.microsoft.com/office/drawing/2014/main" id="{F0DE5077-67CA-3EC7-5C49-DCA34BEE8379}"/>
              </a:ext>
            </a:extLst>
          </p:cNvPr>
          <p:cNvSpPr/>
          <p:nvPr/>
        </p:nvSpPr>
        <p:spPr>
          <a:xfrm>
            <a:off x="8075147" y="4423632"/>
            <a:ext cx="1662448" cy="458459"/>
          </a:xfrm>
          <a:prstGeom prst="rect">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00B050"/>
                </a:solidFill>
                <a:latin typeface="Times New Roman" panose="02020603050405020304" pitchFamily="18" charset="0"/>
                <a:cs typeface="Times New Roman" panose="02020603050405020304" pitchFamily="18" charset="0"/>
              </a:rPr>
              <a:t>50% Saving</a:t>
            </a:r>
            <a:endParaRPr lang="en-IN" dirty="0">
              <a:solidFill>
                <a:srgbClr val="00B050"/>
              </a:solidFill>
              <a:latin typeface="Times New Roman" panose="02020603050405020304" pitchFamily="18" charset="0"/>
              <a:cs typeface="Times New Roman" panose="02020603050405020304" pitchFamily="18" charset="0"/>
            </a:endParaRPr>
          </a:p>
        </p:txBody>
      </p:sp>
      <p:sp>
        <p:nvSpPr>
          <p:cNvPr id="61" name="Rectangle 60">
            <a:extLst>
              <a:ext uri="{FF2B5EF4-FFF2-40B4-BE49-F238E27FC236}">
                <a16:creationId xmlns:a16="http://schemas.microsoft.com/office/drawing/2014/main" id="{68D58ADA-A1E3-18F6-0D7F-3C3E73602D62}"/>
              </a:ext>
            </a:extLst>
          </p:cNvPr>
          <p:cNvSpPr/>
          <p:nvPr/>
        </p:nvSpPr>
        <p:spPr>
          <a:xfrm>
            <a:off x="7460927" y="4423632"/>
            <a:ext cx="614220" cy="458459"/>
          </a:xfrm>
          <a:prstGeom prst="rect">
            <a:avLst/>
          </a:prstGeom>
          <a:noFill/>
          <a:ln w="952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00B050"/>
                </a:solidFill>
                <a:latin typeface="Times New Roman" panose="02020603050405020304" pitchFamily="18" charset="0"/>
                <a:cs typeface="Times New Roman" panose="02020603050405020304" pitchFamily="18" charset="0"/>
              </a:rPr>
              <a:t>O</a:t>
            </a:r>
            <a:endParaRPr lang="en-IN" dirty="0">
              <a:solidFill>
                <a:srgbClr val="00B050"/>
              </a:solidFill>
              <a:latin typeface="Times New Roman" panose="02020603050405020304" pitchFamily="18" charset="0"/>
              <a:cs typeface="Times New Roman" panose="02020603050405020304" pitchFamily="18" charset="0"/>
            </a:endParaRPr>
          </a:p>
        </p:txBody>
      </p:sp>
      <p:cxnSp>
        <p:nvCxnSpPr>
          <p:cNvPr id="94" name="Straight Arrow Connector 93">
            <a:extLst>
              <a:ext uri="{FF2B5EF4-FFF2-40B4-BE49-F238E27FC236}">
                <a16:creationId xmlns:a16="http://schemas.microsoft.com/office/drawing/2014/main" id="{759B8E22-D35C-9BBB-39C4-9D678B38CB48}"/>
              </a:ext>
            </a:extLst>
          </p:cNvPr>
          <p:cNvCxnSpPr>
            <a:stCxn id="25" idx="3"/>
            <a:endCxn id="10" idx="1"/>
          </p:cNvCxnSpPr>
          <p:nvPr/>
        </p:nvCxnSpPr>
        <p:spPr>
          <a:xfrm>
            <a:off x="2900222" y="1917359"/>
            <a:ext cx="1355338" cy="711"/>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F8D67974-E26E-6FEF-78C4-9B2647277C63}"/>
              </a:ext>
            </a:extLst>
          </p:cNvPr>
          <p:cNvCxnSpPr>
            <a:stCxn id="27" idx="0"/>
            <a:endCxn id="15" idx="0"/>
          </p:cNvCxnSpPr>
          <p:nvPr/>
        </p:nvCxnSpPr>
        <p:spPr>
          <a:xfrm rot="5400000" flipH="1" flipV="1">
            <a:off x="3662076" y="1017309"/>
            <a:ext cx="455181" cy="3622675"/>
          </a:xfrm>
          <a:prstGeom prst="bentConnector3">
            <a:avLst>
              <a:gd name="adj1" fmla="val 150222"/>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6A8D7DD5-4AD2-6E31-0F1C-5E40917873BE}"/>
              </a:ext>
            </a:extLst>
          </p:cNvPr>
          <p:cNvCxnSpPr>
            <a:stCxn id="15" idx="2"/>
            <a:endCxn id="17" idx="0"/>
          </p:cNvCxnSpPr>
          <p:nvPr/>
        </p:nvCxnSpPr>
        <p:spPr>
          <a:xfrm>
            <a:off x="5701004" y="3059514"/>
            <a:ext cx="0" cy="452830"/>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60B278C-CBE3-02DF-803D-3EF9497877FF}"/>
              </a:ext>
            </a:extLst>
          </p:cNvPr>
          <p:cNvCxnSpPr>
            <a:stCxn id="29" idx="3"/>
            <a:endCxn id="22" idx="1"/>
          </p:cNvCxnSpPr>
          <p:nvPr/>
        </p:nvCxnSpPr>
        <p:spPr>
          <a:xfrm>
            <a:off x="2900222" y="4652862"/>
            <a:ext cx="1355338" cy="1"/>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04" name="Connector: Elbow 103">
            <a:extLst>
              <a:ext uri="{FF2B5EF4-FFF2-40B4-BE49-F238E27FC236}">
                <a16:creationId xmlns:a16="http://schemas.microsoft.com/office/drawing/2014/main" id="{9C90227A-338A-D976-436E-E618817CA3F2}"/>
              </a:ext>
            </a:extLst>
          </p:cNvPr>
          <p:cNvCxnSpPr>
            <a:stCxn id="9" idx="3"/>
            <a:endCxn id="15" idx="3"/>
          </p:cNvCxnSpPr>
          <p:nvPr/>
        </p:nvCxnSpPr>
        <p:spPr>
          <a:xfrm>
            <a:off x="6532228" y="1918070"/>
            <a:ext cx="12700" cy="912215"/>
          </a:xfrm>
          <a:prstGeom prst="bentConnector3">
            <a:avLst>
              <a:gd name="adj1" fmla="val 1800000"/>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07D2E126-C847-5E33-6D9E-265F5FAE391D}"/>
              </a:ext>
            </a:extLst>
          </p:cNvPr>
          <p:cNvCxnSpPr>
            <a:stCxn id="16" idx="1"/>
            <a:endCxn id="19" idx="1"/>
          </p:cNvCxnSpPr>
          <p:nvPr/>
        </p:nvCxnSpPr>
        <p:spPr>
          <a:xfrm rot="10800000" flipV="1">
            <a:off x="4255560" y="2830284"/>
            <a:ext cx="12700" cy="911289"/>
          </a:xfrm>
          <a:prstGeom prst="bentConnector3">
            <a:avLst>
              <a:gd name="adj1" fmla="val 1800000"/>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10" name="Connector: Elbow 109">
            <a:extLst>
              <a:ext uri="{FF2B5EF4-FFF2-40B4-BE49-F238E27FC236}">
                <a16:creationId xmlns:a16="http://schemas.microsoft.com/office/drawing/2014/main" id="{295D6E81-BBB6-5414-720E-D3B08E804A7A}"/>
              </a:ext>
            </a:extLst>
          </p:cNvPr>
          <p:cNvCxnSpPr>
            <a:stCxn id="17" idx="3"/>
            <a:endCxn id="20" idx="3"/>
          </p:cNvCxnSpPr>
          <p:nvPr/>
        </p:nvCxnSpPr>
        <p:spPr>
          <a:xfrm>
            <a:off x="6532228" y="3741574"/>
            <a:ext cx="12700" cy="911289"/>
          </a:xfrm>
          <a:prstGeom prst="bentConnector3">
            <a:avLst>
              <a:gd name="adj1" fmla="val 1800000"/>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A47CA0BC-949B-5948-427C-52160367FCBD}"/>
              </a:ext>
            </a:extLst>
          </p:cNvPr>
          <p:cNvCxnSpPr>
            <a:stCxn id="20" idx="2"/>
            <a:endCxn id="60" idx="2"/>
          </p:cNvCxnSpPr>
          <p:nvPr/>
        </p:nvCxnSpPr>
        <p:spPr>
          <a:xfrm rot="5400000" flipH="1" flipV="1">
            <a:off x="7303686" y="3279408"/>
            <a:ext cx="1" cy="3205367"/>
          </a:xfrm>
          <a:prstGeom prst="bentConnector3">
            <a:avLst>
              <a:gd name="adj1" fmla="val -22860000000"/>
            </a:avLst>
          </a:prstGeom>
          <a:ln cmpd="sng">
            <a:solidFill>
              <a:srgbClr val="00B050"/>
            </a:solidFill>
            <a:prstDash val="lgDash"/>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6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fade">
                                      <p:cBhvr>
                                        <p:cTn id="39" dur="500"/>
                                        <p:tgtEl>
                                          <p:spTgt spid="10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6"/>
                                        </p:tgtEl>
                                        <p:attrNameLst>
                                          <p:attrName>style.visibility</p:attrName>
                                        </p:attrNameLst>
                                      </p:cBhvr>
                                      <p:to>
                                        <p:strVal val="visible"/>
                                      </p:to>
                                    </p:set>
                                    <p:animEffect transition="in" filter="fade">
                                      <p:cBhvr>
                                        <p:cTn id="50" dur="500"/>
                                        <p:tgtEl>
                                          <p:spTgt spid="10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0"/>
                                        </p:tgtEl>
                                        <p:attrNameLst>
                                          <p:attrName>style.visibility</p:attrName>
                                        </p:attrNameLst>
                                      </p:cBhvr>
                                      <p:to>
                                        <p:strVal val="visible"/>
                                      </p:to>
                                    </p:set>
                                    <p:animEffect transition="in" filter="fade">
                                      <p:cBhvr>
                                        <p:cTn id="61" dur="500"/>
                                        <p:tgtEl>
                                          <p:spTgt spid="11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94"/>
                                        </p:tgtEl>
                                        <p:attrNameLst>
                                          <p:attrName>style.visibility</p:attrName>
                                        </p:attrNameLst>
                                      </p:cBhvr>
                                      <p:to>
                                        <p:strVal val="visible"/>
                                      </p:to>
                                    </p:set>
                                    <p:anim calcmode="lin" valueType="num">
                                      <p:cBhvr>
                                        <p:cTn id="72" dur="500" fill="hold"/>
                                        <p:tgtEl>
                                          <p:spTgt spid="94"/>
                                        </p:tgtEl>
                                        <p:attrNameLst>
                                          <p:attrName>ppt_w</p:attrName>
                                        </p:attrNameLst>
                                      </p:cBhvr>
                                      <p:tavLst>
                                        <p:tav tm="0">
                                          <p:val>
                                            <p:fltVal val="0"/>
                                          </p:val>
                                        </p:tav>
                                        <p:tav tm="100000">
                                          <p:val>
                                            <p:strVal val="#ppt_w"/>
                                          </p:val>
                                        </p:tav>
                                      </p:tavLst>
                                    </p:anim>
                                    <p:anim calcmode="lin" valueType="num">
                                      <p:cBhvr>
                                        <p:cTn id="73" dur="500" fill="hold"/>
                                        <p:tgtEl>
                                          <p:spTgt spid="94"/>
                                        </p:tgtEl>
                                        <p:attrNameLst>
                                          <p:attrName>ppt_h</p:attrName>
                                        </p:attrNameLst>
                                      </p:cBhvr>
                                      <p:tavLst>
                                        <p:tav tm="0">
                                          <p:val>
                                            <p:fltVal val="0"/>
                                          </p:val>
                                        </p:tav>
                                        <p:tav tm="100000">
                                          <p:val>
                                            <p:strVal val="#ppt_h"/>
                                          </p:val>
                                        </p:tav>
                                      </p:tavLst>
                                    </p:anim>
                                    <p:animEffect transition="in" filter="fade">
                                      <p:cBhvr>
                                        <p:cTn id="74" dur="500"/>
                                        <p:tgtEl>
                                          <p:spTgt spid="94"/>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96"/>
                                        </p:tgtEl>
                                        <p:attrNameLst>
                                          <p:attrName>style.visibility</p:attrName>
                                        </p:attrNameLst>
                                      </p:cBhvr>
                                      <p:to>
                                        <p:strVal val="visible"/>
                                      </p:to>
                                    </p:set>
                                    <p:anim calcmode="lin" valueType="num">
                                      <p:cBhvr>
                                        <p:cTn id="79" dur="500" fill="hold"/>
                                        <p:tgtEl>
                                          <p:spTgt spid="96"/>
                                        </p:tgtEl>
                                        <p:attrNameLst>
                                          <p:attrName>ppt_w</p:attrName>
                                        </p:attrNameLst>
                                      </p:cBhvr>
                                      <p:tavLst>
                                        <p:tav tm="0">
                                          <p:val>
                                            <p:fltVal val="0"/>
                                          </p:val>
                                        </p:tav>
                                        <p:tav tm="100000">
                                          <p:val>
                                            <p:strVal val="#ppt_w"/>
                                          </p:val>
                                        </p:tav>
                                      </p:tavLst>
                                    </p:anim>
                                    <p:anim calcmode="lin" valueType="num">
                                      <p:cBhvr>
                                        <p:cTn id="80" dur="500" fill="hold"/>
                                        <p:tgtEl>
                                          <p:spTgt spid="96"/>
                                        </p:tgtEl>
                                        <p:attrNameLst>
                                          <p:attrName>ppt_h</p:attrName>
                                        </p:attrNameLst>
                                      </p:cBhvr>
                                      <p:tavLst>
                                        <p:tav tm="0">
                                          <p:val>
                                            <p:fltVal val="0"/>
                                          </p:val>
                                        </p:tav>
                                        <p:tav tm="100000">
                                          <p:val>
                                            <p:strVal val="#ppt_h"/>
                                          </p:val>
                                        </p:tav>
                                      </p:tavLst>
                                    </p:anim>
                                    <p:animEffect transition="in" filter="fade">
                                      <p:cBhvr>
                                        <p:cTn id="81" dur="500"/>
                                        <p:tgtEl>
                                          <p:spTgt spid="96"/>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98"/>
                                        </p:tgtEl>
                                        <p:attrNameLst>
                                          <p:attrName>style.visibility</p:attrName>
                                        </p:attrNameLst>
                                      </p:cBhvr>
                                      <p:to>
                                        <p:strVal val="visible"/>
                                      </p:to>
                                    </p:set>
                                    <p:anim calcmode="lin" valueType="num">
                                      <p:cBhvr>
                                        <p:cTn id="86" dur="500" fill="hold"/>
                                        <p:tgtEl>
                                          <p:spTgt spid="98"/>
                                        </p:tgtEl>
                                        <p:attrNameLst>
                                          <p:attrName>ppt_w</p:attrName>
                                        </p:attrNameLst>
                                      </p:cBhvr>
                                      <p:tavLst>
                                        <p:tav tm="0">
                                          <p:val>
                                            <p:fltVal val="0"/>
                                          </p:val>
                                        </p:tav>
                                        <p:tav tm="100000">
                                          <p:val>
                                            <p:strVal val="#ppt_w"/>
                                          </p:val>
                                        </p:tav>
                                      </p:tavLst>
                                    </p:anim>
                                    <p:anim calcmode="lin" valueType="num">
                                      <p:cBhvr>
                                        <p:cTn id="87" dur="500" fill="hold"/>
                                        <p:tgtEl>
                                          <p:spTgt spid="98"/>
                                        </p:tgtEl>
                                        <p:attrNameLst>
                                          <p:attrName>ppt_h</p:attrName>
                                        </p:attrNameLst>
                                      </p:cBhvr>
                                      <p:tavLst>
                                        <p:tav tm="0">
                                          <p:val>
                                            <p:fltVal val="0"/>
                                          </p:val>
                                        </p:tav>
                                        <p:tav tm="100000">
                                          <p:val>
                                            <p:strVal val="#ppt_h"/>
                                          </p:val>
                                        </p:tav>
                                      </p:tavLst>
                                    </p:anim>
                                    <p:animEffect transition="in" filter="fade">
                                      <p:cBhvr>
                                        <p:cTn id="88" dur="500"/>
                                        <p:tgtEl>
                                          <p:spTgt spid="98"/>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100"/>
                                        </p:tgtEl>
                                        <p:attrNameLst>
                                          <p:attrName>style.visibility</p:attrName>
                                        </p:attrNameLst>
                                      </p:cBhvr>
                                      <p:to>
                                        <p:strVal val="visible"/>
                                      </p:to>
                                    </p:set>
                                    <p:anim calcmode="lin" valueType="num">
                                      <p:cBhvr>
                                        <p:cTn id="93" dur="500" fill="hold"/>
                                        <p:tgtEl>
                                          <p:spTgt spid="100"/>
                                        </p:tgtEl>
                                        <p:attrNameLst>
                                          <p:attrName>ppt_w</p:attrName>
                                        </p:attrNameLst>
                                      </p:cBhvr>
                                      <p:tavLst>
                                        <p:tav tm="0">
                                          <p:val>
                                            <p:fltVal val="0"/>
                                          </p:val>
                                        </p:tav>
                                        <p:tav tm="100000">
                                          <p:val>
                                            <p:strVal val="#ppt_w"/>
                                          </p:val>
                                        </p:tav>
                                      </p:tavLst>
                                    </p:anim>
                                    <p:anim calcmode="lin" valueType="num">
                                      <p:cBhvr>
                                        <p:cTn id="94" dur="500" fill="hold"/>
                                        <p:tgtEl>
                                          <p:spTgt spid="100"/>
                                        </p:tgtEl>
                                        <p:attrNameLst>
                                          <p:attrName>ppt_h</p:attrName>
                                        </p:attrNameLst>
                                      </p:cBhvr>
                                      <p:tavLst>
                                        <p:tav tm="0">
                                          <p:val>
                                            <p:fltVal val="0"/>
                                          </p:val>
                                        </p:tav>
                                        <p:tav tm="100000">
                                          <p:val>
                                            <p:strVal val="#ppt_h"/>
                                          </p:val>
                                        </p:tav>
                                      </p:tavLst>
                                    </p:anim>
                                    <p:animEffect transition="in" filter="fade">
                                      <p:cBhvr>
                                        <p:cTn id="95" dur="500"/>
                                        <p:tgtEl>
                                          <p:spTgt spid="100"/>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15"/>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17" grpId="0" animBg="1"/>
      <p:bldP spid="19" grpId="0" animBg="1"/>
      <p:bldP spid="20" grpId="0" animBg="1"/>
      <p:bldP spid="22" grpId="0" animBg="1"/>
      <p:bldP spid="25" grpId="0" animBg="1"/>
      <p:bldP spid="26" grpId="0" animBg="1"/>
      <p:bldP spid="27" grpId="0" animBg="1"/>
      <p:bldP spid="28" grpId="0" animBg="1"/>
      <p:bldP spid="29" grpId="0" animBg="1"/>
      <p:bldP spid="30" grpId="0" animBg="1"/>
      <p:bldP spid="60" grpId="0" animBg="1"/>
      <p:bldP spid="6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CB9A1-CD38-CB99-BD92-459394C0EA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B1BE0E7-7941-07B4-96A8-22F208A952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18" name="TextBox 17">
            <a:extLst>
              <a:ext uri="{FF2B5EF4-FFF2-40B4-BE49-F238E27FC236}">
                <a16:creationId xmlns:a16="http://schemas.microsoft.com/office/drawing/2014/main" id="{8A2636AF-1EED-03E1-6161-0FF7AEDD41A5}"/>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The Third Layer | </a:t>
            </a:r>
            <a:r>
              <a:rPr lang="en-IN" sz="2400" b="1" dirty="0">
                <a:solidFill>
                  <a:srgbClr val="767171"/>
                </a:solidFill>
                <a:latin typeface="Myriad Pro"/>
                <a:ea typeface="Calibri" panose="020F0502020204030204" pitchFamily="34" charset="0"/>
                <a:cs typeface="Times New Roman" panose="02020603050405020304" pitchFamily="18" charset="0"/>
              </a:rPr>
              <a:t>Transformation</a:t>
            </a:r>
            <a:endParaRPr lang="en-IN" sz="1200" dirty="0">
              <a:effectLst/>
              <a:latin typeface="Myriad Pro"/>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445E6DC-4696-ED93-0F92-6B2D8EE02E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3" name="Picture 2">
            <a:extLst>
              <a:ext uri="{FF2B5EF4-FFF2-40B4-BE49-F238E27FC236}">
                <a16:creationId xmlns:a16="http://schemas.microsoft.com/office/drawing/2014/main" id="{990DE9B8-0E8A-D6E7-2017-0E8388A4A3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5" name="TextBox 4">
            <a:extLst>
              <a:ext uri="{FF2B5EF4-FFF2-40B4-BE49-F238E27FC236}">
                <a16:creationId xmlns:a16="http://schemas.microsoft.com/office/drawing/2014/main" id="{57BB2FC5-318A-02F3-73E0-C7EF77EBEF35}"/>
              </a:ext>
            </a:extLst>
          </p:cNvPr>
          <p:cNvSpPr txBox="1"/>
          <p:nvPr/>
        </p:nvSpPr>
        <p:spPr>
          <a:xfrm>
            <a:off x="417545" y="1213613"/>
            <a:ext cx="8773108" cy="2744982"/>
          </a:xfrm>
          <a:prstGeom prst="rect">
            <a:avLst/>
          </a:prstGeom>
          <a:noFill/>
        </p:spPr>
        <p:txBody>
          <a:bodyPr wrap="square">
            <a:spAutoFit/>
          </a:bodyPr>
          <a:lstStyle/>
          <a:p>
            <a:pPr marL="285750" indent="-285750" algn="just">
              <a:lnSpc>
                <a:spcPct val="107000"/>
              </a:lnSpc>
              <a:spcAft>
                <a:spcPts val="800"/>
              </a:spcAft>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The third layer involves a comprehensive evaluation of the existing product and production processes. This stage primarily focuses on transforming the production process through the deployment of advanced machinery and technology. InnovationTech will drives the establishment or restructuring of the Production process, including extensive training for employees and upgrading of its tool set. The primary goal is to optimize the entire production process, achieving a </a:t>
            </a:r>
            <a:r>
              <a:rPr lang="en-US" dirty="0">
                <a:solidFill>
                  <a:srgbClr val="AE418A"/>
                </a:solidFill>
                <a:latin typeface="Times New Roman" panose="02020603050405020304" pitchFamily="18" charset="0"/>
                <a:cs typeface="Times New Roman" panose="02020603050405020304" pitchFamily="18" charset="0"/>
              </a:rPr>
              <a:t>50% Boost </a:t>
            </a:r>
            <a:r>
              <a:rPr lang="en-US" dirty="0">
                <a:latin typeface="Times New Roman" panose="02020603050405020304" pitchFamily="18" charset="0"/>
                <a:cs typeface="Times New Roman" panose="02020603050405020304" pitchFamily="18" charset="0"/>
              </a:rPr>
              <a:t>or cost reduction by lowering the Cost Per Component (CPC) and improving Overall Equipment Efficiency (OEE). This strategic transformation enhances operational efficiency and ensures sustainable growth in production capabilities.</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15F3713-368A-2D66-7CC7-4879B58B8CDF}"/>
              </a:ext>
            </a:extLst>
          </p:cNvPr>
          <p:cNvSpPr/>
          <p:nvPr/>
        </p:nvSpPr>
        <p:spPr>
          <a:xfrm>
            <a:off x="1426784" y="4282750"/>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Survey</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F41A8AA-361B-D43A-51F3-A921B339EDC1}"/>
              </a:ext>
            </a:extLst>
          </p:cNvPr>
          <p:cNvSpPr/>
          <p:nvPr/>
        </p:nvSpPr>
        <p:spPr>
          <a:xfrm>
            <a:off x="812564" y="4282750"/>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1</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D52C915-D546-C7F4-8572-DB41E9EC71D9}"/>
              </a:ext>
            </a:extLst>
          </p:cNvPr>
          <p:cNvSpPr/>
          <p:nvPr/>
        </p:nvSpPr>
        <p:spPr>
          <a:xfrm>
            <a:off x="4267012" y="4282749"/>
            <a:ext cx="182898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Blue Print</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C9AF070-A7C3-D8C3-8EAF-8A3F5C5E2A75}"/>
              </a:ext>
            </a:extLst>
          </p:cNvPr>
          <p:cNvSpPr/>
          <p:nvPr/>
        </p:nvSpPr>
        <p:spPr>
          <a:xfrm>
            <a:off x="3652791" y="4282749"/>
            <a:ext cx="609319"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2</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3B1CD18-8481-2D27-6725-6D030D5F054A}"/>
              </a:ext>
            </a:extLst>
          </p:cNvPr>
          <p:cNvSpPr/>
          <p:nvPr/>
        </p:nvSpPr>
        <p:spPr>
          <a:xfrm>
            <a:off x="7324440" y="4282749"/>
            <a:ext cx="183389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OEE</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36369F59-EE2C-5C7A-21E1-34BE84EFD4A0}"/>
              </a:ext>
            </a:extLst>
          </p:cNvPr>
          <p:cNvSpPr/>
          <p:nvPr/>
        </p:nvSpPr>
        <p:spPr>
          <a:xfrm>
            <a:off x="6710220" y="4282749"/>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3</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7C02E03-34CE-DFF7-329E-DA67115DF022}"/>
              </a:ext>
            </a:extLst>
          </p:cNvPr>
          <p:cNvSpPr/>
          <p:nvPr/>
        </p:nvSpPr>
        <p:spPr>
          <a:xfrm>
            <a:off x="7324440" y="5270036"/>
            <a:ext cx="183389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Benchmarking</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22BE5E8-37FF-CD6A-3643-336E4019EFB8}"/>
              </a:ext>
            </a:extLst>
          </p:cNvPr>
          <p:cNvSpPr/>
          <p:nvPr/>
        </p:nvSpPr>
        <p:spPr>
          <a:xfrm>
            <a:off x="6710220" y="5270036"/>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4</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F2F0CA7-4A49-B96D-6A72-51ABC08300E3}"/>
              </a:ext>
            </a:extLst>
          </p:cNvPr>
          <p:cNvSpPr/>
          <p:nvPr/>
        </p:nvSpPr>
        <p:spPr>
          <a:xfrm>
            <a:off x="4262110" y="5270036"/>
            <a:ext cx="183389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CPC Streamline</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7E93F74C-70BB-74BC-CD2F-72D8D3E24D64}"/>
              </a:ext>
            </a:extLst>
          </p:cNvPr>
          <p:cNvSpPr/>
          <p:nvPr/>
        </p:nvSpPr>
        <p:spPr>
          <a:xfrm>
            <a:off x="3647890" y="5270036"/>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5</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A23B899-550B-F243-6AAD-6C3858C4255F}"/>
              </a:ext>
            </a:extLst>
          </p:cNvPr>
          <p:cNvSpPr/>
          <p:nvPr/>
        </p:nvSpPr>
        <p:spPr>
          <a:xfrm>
            <a:off x="1449179" y="5270036"/>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50 % Boost</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52FB2F97-0C1E-1261-0FB8-ADBF8EBDADCC}"/>
              </a:ext>
            </a:extLst>
          </p:cNvPr>
          <p:cNvSpPr/>
          <p:nvPr/>
        </p:nvSpPr>
        <p:spPr>
          <a:xfrm>
            <a:off x="834959" y="5270036"/>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6</a:t>
            </a:r>
            <a:endParaRPr lang="en-IN" dirty="0">
              <a:solidFill>
                <a:srgbClr val="34465F"/>
              </a:solidFill>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69FF674B-BA84-7679-18EB-4D3BF4C18CFC}"/>
              </a:ext>
            </a:extLst>
          </p:cNvPr>
          <p:cNvCxnSpPr>
            <a:stCxn id="6" idx="3"/>
            <a:endCxn id="9" idx="1"/>
          </p:cNvCxnSpPr>
          <p:nvPr/>
        </p:nvCxnSpPr>
        <p:spPr>
          <a:xfrm flipV="1">
            <a:off x="3089232" y="4511979"/>
            <a:ext cx="563559" cy="1"/>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7B6C71A-FBB8-4805-6FFC-89B3FF377F22}"/>
              </a:ext>
            </a:extLst>
          </p:cNvPr>
          <p:cNvCxnSpPr>
            <a:stCxn id="8" idx="3"/>
            <a:endCxn id="11" idx="1"/>
          </p:cNvCxnSpPr>
          <p:nvPr/>
        </p:nvCxnSpPr>
        <p:spPr>
          <a:xfrm>
            <a:off x="6096000" y="4511979"/>
            <a:ext cx="614220" cy="0"/>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E832028F-D298-65D0-5670-48AFD2CC0DC1}"/>
              </a:ext>
            </a:extLst>
          </p:cNvPr>
          <p:cNvCxnSpPr>
            <a:stCxn id="10" idx="3"/>
            <a:endCxn id="12" idx="3"/>
          </p:cNvCxnSpPr>
          <p:nvPr/>
        </p:nvCxnSpPr>
        <p:spPr>
          <a:xfrm>
            <a:off x="9158330" y="4511979"/>
            <a:ext cx="12700" cy="987287"/>
          </a:xfrm>
          <a:prstGeom prst="bentConnector3">
            <a:avLst>
              <a:gd name="adj1" fmla="val 1800000"/>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94D24AB-5563-6882-7F21-3AFC8AFFE75A}"/>
              </a:ext>
            </a:extLst>
          </p:cNvPr>
          <p:cNvCxnSpPr>
            <a:stCxn id="13" idx="1"/>
            <a:endCxn id="14" idx="3"/>
          </p:cNvCxnSpPr>
          <p:nvPr/>
        </p:nvCxnSpPr>
        <p:spPr>
          <a:xfrm flipH="1">
            <a:off x="6096000" y="5499266"/>
            <a:ext cx="614220" cy="0"/>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1DB577D-D2F0-37ED-3792-11CC38879DD4}"/>
              </a:ext>
            </a:extLst>
          </p:cNvPr>
          <p:cNvCxnSpPr>
            <a:stCxn id="15" idx="1"/>
            <a:endCxn id="16" idx="3"/>
          </p:cNvCxnSpPr>
          <p:nvPr/>
        </p:nvCxnSpPr>
        <p:spPr>
          <a:xfrm flipH="1">
            <a:off x="3111627" y="5499266"/>
            <a:ext cx="536263" cy="0"/>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B3BD1597-DF8D-59A8-5704-4240BE5F8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208" y="4353013"/>
            <a:ext cx="3671291" cy="2524382"/>
          </a:xfrm>
          <a:prstGeom prst="rect">
            <a:avLst/>
          </a:prstGeom>
        </p:spPr>
      </p:pic>
    </p:spTree>
    <p:extLst>
      <p:ext uri="{BB962C8B-B14F-4D97-AF65-F5344CB8AC3E}">
        <p14:creationId xmlns:p14="http://schemas.microsoft.com/office/powerpoint/2010/main" val="235312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8509F-B58E-516F-EF4C-2862D32A0D2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FC1C404-35CB-A948-EA80-01F819F606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9" name="Rectangle 8">
            <a:extLst>
              <a:ext uri="{FF2B5EF4-FFF2-40B4-BE49-F238E27FC236}">
                <a16:creationId xmlns:a16="http://schemas.microsoft.com/office/drawing/2014/main" id="{1D309317-E1D5-B32D-86F3-581EC379FB96}"/>
              </a:ext>
            </a:extLst>
          </p:cNvPr>
          <p:cNvSpPr/>
          <p:nvPr/>
        </p:nvSpPr>
        <p:spPr>
          <a:xfrm>
            <a:off x="2974866" y="2024743"/>
            <a:ext cx="2147640" cy="604625"/>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rPr>
              <a:t>Mindset</a:t>
            </a:r>
            <a:endParaRPr lang="en-IN" dirty="0">
              <a:solidFill>
                <a:srgbClr val="34465F"/>
              </a:solidFill>
            </a:endParaRPr>
          </a:p>
        </p:txBody>
      </p:sp>
      <p:sp>
        <p:nvSpPr>
          <p:cNvPr id="10" name="Rectangle 9">
            <a:extLst>
              <a:ext uri="{FF2B5EF4-FFF2-40B4-BE49-F238E27FC236}">
                <a16:creationId xmlns:a16="http://schemas.microsoft.com/office/drawing/2014/main" id="{2E137D1D-5CAE-0DB0-52EB-AE38B6E231C8}"/>
              </a:ext>
            </a:extLst>
          </p:cNvPr>
          <p:cNvSpPr/>
          <p:nvPr/>
        </p:nvSpPr>
        <p:spPr>
          <a:xfrm>
            <a:off x="2360646" y="2024743"/>
            <a:ext cx="611376" cy="604625"/>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rPr>
              <a:t>A</a:t>
            </a:r>
            <a:endParaRPr lang="en-IN" dirty="0">
              <a:solidFill>
                <a:srgbClr val="34465F"/>
              </a:solidFill>
            </a:endParaRPr>
          </a:p>
        </p:txBody>
      </p:sp>
      <p:sp>
        <p:nvSpPr>
          <p:cNvPr id="11" name="Rectangle 10">
            <a:extLst>
              <a:ext uri="{FF2B5EF4-FFF2-40B4-BE49-F238E27FC236}">
                <a16:creationId xmlns:a16="http://schemas.microsoft.com/office/drawing/2014/main" id="{F4336C7A-C473-8AE4-E963-BF3C9C568D95}"/>
              </a:ext>
            </a:extLst>
          </p:cNvPr>
          <p:cNvSpPr/>
          <p:nvPr/>
        </p:nvSpPr>
        <p:spPr>
          <a:xfrm>
            <a:off x="2974866" y="2957805"/>
            <a:ext cx="2147640" cy="604625"/>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rPr>
              <a:t>Culture</a:t>
            </a:r>
            <a:endParaRPr lang="en-IN" dirty="0">
              <a:solidFill>
                <a:srgbClr val="34465F"/>
              </a:solidFill>
            </a:endParaRPr>
          </a:p>
        </p:txBody>
      </p:sp>
      <p:sp>
        <p:nvSpPr>
          <p:cNvPr id="12" name="Rectangle 11">
            <a:extLst>
              <a:ext uri="{FF2B5EF4-FFF2-40B4-BE49-F238E27FC236}">
                <a16:creationId xmlns:a16="http://schemas.microsoft.com/office/drawing/2014/main" id="{84FC44D7-634C-4002-2594-7AABC2340EAA}"/>
              </a:ext>
            </a:extLst>
          </p:cNvPr>
          <p:cNvSpPr/>
          <p:nvPr/>
        </p:nvSpPr>
        <p:spPr>
          <a:xfrm>
            <a:off x="2360646" y="2957805"/>
            <a:ext cx="611376" cy="604625"/>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rPr>
              <a:t>B</a:t>
            </a:r>
            <a:endParaRPr lang="en-IN" dirty="0">
              <a:solidFill>
                <a:srgbClr val="34465F"/>
              </a:solidFill>
            </a:endParaRPr>
          </a:p>
        </p:txBody>
      </p:sp>
      <p:sp>
        <p:nvSpPr>
          <p:cNvPr id="13" name="Rectangle 12">
            <a:extLst>
              <a:ext uri="{FF2B5EF4-FFF2-40B4-BE49-F238E27FC236}">
                <a16:creationId xmlns:a16="http://schemas.microsoft.com/office/drawing/2014/main" id="{CEE7EAC0-2404-9756-15A7-C3C53C5BFEDF}"/>
              </a:ext>
            </a:extLst>
          </p:cNvPr>
          <p:cNvSpPr/>
          <p:nvPr/>
        </p:nvSpPr>
        <p:spPr>
          <a:xfrm>
            <a:off x="2974866" y="3890867"/>
            <a:ext cx="2147640" cy="604625"/>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rPr>
              <a:t>Technology</a:t>
            </a:r>
            <a:endParaRPr lang="en-IN" dirty="0">
              <a:solidFill>
                <a:srgbClr val="34465F"/>
              </a:solidFill>
            </a:endParaRPr>
          </a:p>
        </p:txBody>
      </p:sp>
      <p:sp>
        <p:nvSpPr>
          <p:cNvPr id="14" name="Rectangle 13">
            <a:extLst>
              <a:ext uri="{FF2B5EF4-FFF2-40B4-BE49-F238E27FC236}">
                <a16:creationId xmlns:a16="http://schemas.microsoft.com/office/drawing/2014/main" id="{3C9B07C4-ADE8-16CB-5CEF-07D74AEF834F}"/>
              </a:ext>
            </a:extLst>
          </p:cNvPr>
          <p:cNvSpPr/>
          <p:nvPr/>
        </p:nvSpPr>
        <p:spPr>
          <a:xfrm>
            <a:off x="2360646" y="3890867"/>
            <a:ext cx="611376" cy="604625"/>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rPr>
              <a:t>C</a:t>
            </a:r>
            <a:endParaRPr lang="en-IN" dirty="0">
              <a:solidFill>
                <a:srgbClr val="34465F"/>
              </a:solidFill>
            </a:endParaRPr>
          </a:p>
        </p:txBody>
      </p:sp>
      <p:cxnSp>
        <p:nvCxnSpPr>
          <p:cNvPr id="5" name="Connector: Elbow 4">
            <a:extLst>
              <a:ext uri="{FF2B5EF4-FFF2-40B4-BE49-F238E27FC236}">
                <a16:creationId xmlns:a16="http://schemas.microsoft.com/office/drawing/2014/main" id="{BE225318-00F1-B16D-596B-0CBDE9E345A0}"/>
              </a:ext>
            </a:extLst>
          </p:cNvPr>
          <p:cNvCxnSpPr>
            <a:stCxn id="9" idx="3"/>
            <a:endCxn id="11" idx="3"/>
          </p:cNvCxnSpPr>
          <p:nvPr/>
        </p:nvCxnSpPr>
        <p:spPr>
          <a:xfrm>
            <a:off x="5122506" y="2327056"/>
            <a:ext cx="12700" cy="933062"/>
          </a:xfrm>
          <a:prstGeom prst="bentConnector3">
            <a:avLst>
              <a:gd name="adj1" fmla="val 3342850"/>
            </a:avLst>
          </a:prstGeom>
          <a:ln>
            <a:solidFill>
              <a:srgbClr val="AE418A"/>
            </a:solidFill>
            <a:miter lim="80000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3169C2AC-7E48-6BE5-DAFE-AC0BB3480095}"/>
              </a:ext>
            </a:extLst>
          </p:cNvPr>
          <p:cNvCxnSpPr>
            <a:stCxn id="12" idx="1"/>
            <a:endCxn id="14" idx="1"/>
          </p:cNvCxnSpPr>
          <p:nvPr/>
        </p:nvCxnSpPr>
        <p:spPr>
          <a:xfrm rot="10800000" flipV="1">
            <a:off x="2360646" y="3260118"/>
            <a:ext cx="12700" cy="933062"/>
          </a:xfrm>
          <a:prstGeom prst="bentConnector3">
            <a:avLst>
              <a:gd name="adj1" fmla="val 3710197"/>
            </a:avLst>
          </a:prstGeom>
          <a:ln>
            <a:solidFill>
              <a:srgbClr val="AE418A"/>
            </a:solidFill>
            <a:miter lim="800000"/>
            <a:headEnd type="ova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8D1667-3E00-D188-A594-E4119447A49B}"/>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The </a:t>
            </a:r>
            <a:r>
              <a:rPr lang="en-IN" sz="2400" b="1" dirty="0">
                <a:solidFill>
                  <a:srgbClr val="AE418A"/>
                </a:solidFill>
                <a:effectLst/>
                <a:latin typeface="Myriad Pro"/>
                <a:ea typeface="Calibri" panose="020F0502020204030204" pitchFamily="34" charset="0"/>
                <a:cs typeface="Times New Roman" panose="02020603050405020304" pitchFamily="18" charset="0"/>
              </a:rPr>
              <a:t>I</a:t>
            </a:r>
            <a:r>
              <a:rPr lang="en-IN" sz="2400" b="1" dirty="0">
                <a:solidFill>
                  <a:srgbClr val="AE418A"/>
                </a:solidFill>
                <a:latin typeface="Myriad Pro"/>
                <a:ea typeface="Calibri" panose="020F0502020204030204" pitchFamily="34" charset="0"/>
                <a:cs typeface="Times New Roman" panose="02020603050405020304" pitchFamily="18" charset="0"/>
              </a:rPr>
              <a:t>nnovationTech</a:t>
            </a:r>
            <a:r>
              <a:rPr lang="en-IN" sz="2400" b="1" dirty="0">
                <a:solidFill>
                  <a:srgbClr val="767171"/>
                </a:solidFill>
                <a:latin typeface="Myriad Pro"/>
                <a:ea typeface="Calibri" panose="020F0502020204030204" pitchFamily="34" charset="0"/>
                <a:cs typeface="Times New Roman" panose="02020603050405020304" pitchFamily="18" charset="0"/>
              </a:rPr>
              <a:t> way</a:t>
            </a:r>
            <a:endParaRPr lang="en-IN" sz="1200" dirty="0">
              <a:effectLst/>
              <a:latin typeface="Myriad Pro"/>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589143F5-293C-F060-CAD3-2A682DB79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7125" y="4814596"/>
            <a:ext cx="3104876" cy="2043404"/>
          </a:xfrm>
          <a:prstGeom prst="rect">
            <a:avLst/>
          </a:prstGeom>
        </p:spPr>
      </p:pic>
    </p:spTree>
    <p:extLst>
      <p:ext uri="{BB962C8B-B14F-4D97-AF65-F5344CB8AC3E}">
        <p14:creationId xmlns:p14="http://schemas.microsoft.com/office/powerpoint/2010/main" val="305204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34A16-2F2C-1DE6-E441-E0C851D3197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DB0E831-4C80-9333-A0C7-8E3C2635C943}"/>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Additional Training</a:t>
            </a:r>
            <a:r>
              <a:rPr lang="en-IN" sz="2400" b="1" dirty="0">
                <a:solidFill>
                  <a:srgbClr val="AE418A"/>
                </a:solidFill>
                <a:effectLst/>
                <a:latin typeface="Myriad Pro"/>
                <a:ea typeface="Calibri" panose="020F0502020204030204" pitchFamily="34" charset="0"/>
                <a:cs typeface="Times New Roman" panose="02020603050405020304" pitchFamily="18" charset="0"/>
              </a:rPr>
              <a:t> </a:t>
            </a:r>
            <a:endParaRPr lang="en-IN" sz="1200" dirty="0">
              <a:effectLst/>
              <a:latin typeface="Myriad Pro"/>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679856C-A9B0-F1C8-EEE6-F797D55EBE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pic>
        <p:nvPicPr>
          <p:cNvPr id="19" name="Picture 18">
            <a:extLst>
              <a:ext uri="{FF2B5EF4-FFF2-40B4-BE49-F238E27FC236}">
                <a16:creationId xmlns:a16="http://schemas.microsoft.com/office/drawing/2014/main" id="{B4EC24D5-4A2D-E843-1B55-14132E39D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498" y="3237721"/>
            <a:ext cx="4634203" cy="28365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C616B72-31F7-EC44-6AB9-F9FF3C5B4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308" y="3136907"/>
            <a:ext cx="4873692" cy="3721093"/>
          </a:xfrm>
          <a:prstGeom prst="rect">
            <a:avLst/>
          </a:prstGeom>
        </p:spPr>
      </p:pic>
      <p:sp>
        <p:nvSpPr>
          <p:cNvPr id="6" name="Text 9">
            <a:extLst>
              <a:ext uri="{FF2B5EF4-FFF2-40B4-BE49-F238E27FC236}">
                <a16:creationId xmlns:a16="http://schemas.microsoft.com/office/drawing/2014/main" id="{B53FCA5D-2F59-FD0E-A9E3-EA94501955DF}"/>
              </a:ext>
            </a:extLst>
          </p:cNvPr>
          <p:cNvSpPr/>
          <p:nvPr/>
        </p:nvSpPr>
        <p:spPr>
          <a:xfrm>
            <a:off x="550846" y="1155805"/>
            <a:ext cx="7057333" cy="2156561"/>
          </a:xfrm>
          <a:prstGeom prst="rect">
            <a:avLst/>
          </a:prstGeom>
          <a:noFill/>
          <a:ln/>
        </p:spPr>
        <p:txBody>
          <a:bodyPr wrap="square" lIns="0" tIns="0" rIns="0" bIns="0" rtlCol="0" anchor="t"/>
          <a:lstStyle/>
          <a:p>
            <a:pPr>
              <a:lnSpc>
                <a:spcPts val="2650"/>
              </a:lnSpc>
              <a:buClr>
                <a:srgbClr val="AE418A"/>
              </a:buClr>
            </a:pPr>
            <a:r>
              <a:rPr lang="en-US" kern="0" spc="-33" dirty="0">
                <a:solidFill>
                  <a:srgbClr val="272525"/>
                </a:solidFill>
                <a:latin typeface="Times New Roman" panose="02020603050405020304" pitchFamily="18" charset="0"/>
                <a:ea typeface="Source Sans Pro" pitchFamily="34" charset="-122"/>
                <a:cs typeface="Times New Roman" panose="02020603050405020304" pitchFamily="18" charset="0"/>
              </a:rPr>
              <a:t>InnovationTech synergies will deliver specialized technical training on </a:t>
            </a:r>
            <a:r>
              <a:rPr lang="en-US" b="1" dirty="0">
                <a:solidFill>
                  <a:srgbClr val="AE418A"/>
                </a:solidFill>
                <a:latin typeface="Times New Roman" panose="02020603050405020304" pitchFamily="18" charset="0"/>
                <a:ea typeface="Verdana" panose="020B0604030504040204" pitchFamily="34" charset="0"/>
                <a:cs typeface="Times New Roman" panose="02020603050405020304" pitchFamily="18" charset="0"/>
              </a:rPr>
              <a:t>I 4.0 &amp; Q 4.0 </a:t>
            </a:r>
            <a:r>
              <a:rPr lang="en-US" kern="0" spc="-33" dirty="0">
                <a:solidFill>
                  <a:srgbClr val="272525"/>
                </a:solidFill>
                <a:latin typeface="Times New Roman" panose="02020603050405020304" pitchFamily="18" charset="0"/>
                <a:ea typeface="Source Sans Pro" pitchFamily="34" charset="-122"/>
                <a:cs typeface="Times New Roman" panose="02020603050405020304" pitchFamily="18" charset="0"/>
              </a:rPr>
              <a:t> technologies implemented within the factory. This training ensures employees are well-equipped with the knowledge and skills needed, facilitating a smooth transition and effective adoption of new systems. It enhances operational efficiency and supports successful technology integration within the workplace.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0571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9D977B-0262-E7FB-1DD4-C4377327A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7840" y="3226870"/>
            <a:ext cx="2804160" cy="3665568"/>
          </a:xfrm>
          <a:prstGeom prst="rect">
            <a:avLst/>
          </a:prstGeom>
        </p:spPr>
      </p:pic>
      <p:sp>
        <p:nvSpPr>
          <p:cNvPr id="13" name="TextBox 12">
            <a:extLst>
              <a:ext uri="{FF2B5EF4-FFF2-40B4-BE49-F238E27FC236}">
                <a16:creationId xmlns:a16="http://schemas.microsoft.com/office/drawing/2014/main" id="{3C2DADD5-2E38-59BE-E6BD-CE22738F11C9}"/>
              </a:ext>
            </a:extLst>
          </p:cNvPr>
          <p:cNvSpPr txBox="1"/>
          <p:nvPr/>
        </p:nvSpPr>
        <p:spPr>
          <a:xfrm>
            <a:off x="138776" y="312718"/>
            <a:ext cx="2473795" cy="338554"/>
          </a:xfrm>
          <a:prstGeom prst="rect">
            <a:avLst/>
          </a:prstGeom>
          <a:noFill/>
        </p:spPr>
        <p:txBody>
          <a:bodyPr wrap="square">
            <a:spAutoFit/>
          </a:bodyPr>
          <a:lstStyle/>
          <a:p>
            <a:r>
              <a:rPr lang="en-GB" altLang="en-US" sz="1600" b="1" dirty="0">
                <a:solidFill>
                  <a:schemeClr val="bg1"/>
                </a:solidFill>
                <a:latin typeface="Arial Black" panose="020B0A04020102020204" pitchFamily="34" charset="0"/>
                <a:cs typeface="Arial" panose="020B0604020202020204" pitchFamily="34" charset="0"/>
              </a:rPr>
              <a:t>SMART/ SIGMA</a:t>
            </a:r>
            <a:endParaRPr lang="en-GB" altLang="en-US" sz="1600" dirty="0">
              <a:solidFill>
                <a:schemeClr val="bg1"/>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F546782-9C2F-6FE7-3AE7-703CB86AA7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4" name="TextBox 3">
            <a:extLst>
              <a:ext uri="{FF2B5EF4-FFF2-40B4-BE49-F238E27FC236}">
                <a16:creationId xmlns:a16="http://schemas.microsoft.com/office/drawing/2014/main" id="{1ECADE0A-0B89-78AA-7382-7415841FE6DD}"/>
              </a:ext>
            </a:extLst>
          </p:cNvPr>
          <p:cNvSpPr txBox="1"/>
          <p:nvPr/>
        </p:nvSpPr>
        <p:spPr>
          <a:xfrm>
            <a:off x="2212133" y="2653059"/>
            <a:ext cx="7482373" cy="1007520"/>
          </a:xfrm>
          <a:prstGeom prst="rect">
            <a:avLst/>
          </a:prstGeom>
          <a:noFill/>
        </p:spPr>
        <p:txBody>
          <a:bodyPr wrap="square">
            <a:spAutoFit/>
          </a:bodyPr>
          <a:lstStyle/>
          <a:p>
            <a:pPr marR="394970">
              <a:lnSpc>
                <a:spcPct val="107000"/>
              </a:lnSpc>
              <a:spcAft>
                <a:spcPts val="800"/>
              </a:spcAft>
            </a:pPr>
            <a:r>
              <a:rPr lang="en-IN" sz="6000" b="1" dirty="0">
                <a:solidFill>
                  <a:srgbClr val="AE418A"/>
                </a:solidFill>
                <a:effectLst/>
                <a:latin typeface="Myriad Pro"/>
                <a:ea typeface="Calibri" panose="020F0502020204030204" pitchFamily="34" charset="0"/>
                <a:cs typeface="Times New Roman" panose="02020603050405020304" pitchFamily="18" charset="0"/>
              </a:rPr>
              <a:t>Thank </a:t>
            </a:r>
            <a:r>
              <a:rPr lang="en-IN" sz="6000" b="1" dirty="0">
                <a:solidFill>
                  <a:srgbClr val="767171"/>
                </a:solidFill>
                <a:latin typeface="Myriad Pro"/>
                <a:ea typeface="Calibri" panose="020F0502020204030204" pitchFamily="34" charset="0"/>
                <a:cs typeface="Times New Roman" panose="02020603050405020304" pitchFamily="18" charset="0"/>
              </a:rPr>
              <a:t>You…..</a:t>
            </a:r>
            <a:endParaRPr lang="en-IN" sz="3600" dirty="0">
              <a:effectLst/>
              <a:latin typeface="Myriad Pr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0685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2847-51D7-A5FD-2609-4682287661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261A9F1-AFAD-3E04-FA3E-CC60C96FE6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18" name="TextBox 17">
            <a:extLst>
              <a:ext uri="{FF2B5EF4-FFF2-40B4-BE49-F238E27FC236}">
                <a16:creationId xmlns:a16="http://schemas.microsoft.com/office/drawing/2014/main" id="{8381C2B6-E162-83B4-0BF7-16B15469C234}"/>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The First Layer | </a:t>
            </a:r>
            <a:r>
              <a:rPr lang="en-IN" sz="2400" b="1" dirty="0">
                <a:solidFill>
                  <a:srgbClr val="767171"/>
                </a:solidFill>
                <a:latin typeface="Myriad Pro"/>
                <a:ea typeface="Calibri" panose="020F0502020204030204" pitchFamily="34" charset="0"/>
                <a:cs typeface="Times New Roman" panose="02020603050405020304" pitchFamily="18" charset="0"/>
              </a:rPr>
              <a:t>Machine</a:t>
            </a:r>
            <a:endParaRPr lang="en-IN" sz="1200" dirty="0">
              <a:effectLst/>
              <a:latin typeface="Myriad Pro"/>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6CF5975-1E6D-8ECD-C2D7-10B3C5FDCE8B}"/>
              </a:ext>
            </a:extLst>
          </p:cNvPr>
          <p:cNvSpPr txBox="1"/>
          <p:nvPr/>
        </p:nvSpPr>
        <p:spPr>
          <a:xfrm>
            <a:off x="417545" y="1213613"/>
            <a:ext cx="8773108" cy="2448619"/>
          </a:xfrm>
          <a:prstGeom prst="rect">
            <a:avLst/>
          </a:prstGeom>
          <a:noFill/>
        </p:spPr>
        <p:txBody>
          <a:bodyPr wrap="square">
            <a:spAutoFit/>
          </a:bodyPr>
          <a:lstStyle/>
          <a:p>
            <a:pPr marL="285750" indent="-285750" algn="just">
              <a:lnSpc>
                <a:spcPct val="107000"/>
              </a:lnSpc>
              <a:spcAft>
                <a:spcPts val="800"/>
              </a:spcAft>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The initial Layer involves a comprehensive evaluation of the plant, including an in-depth assessment of its operational needs and capabilities. A detailed survey report is then compiled, highlighting key findings and recommendations. Based on the evaluation, we propose and supply state-of-the-art, </a:t>
            </a:r>
            <a:r>
              <a:rPr lang="en-US" dirty="0">
                <a:solidFill>
                  <a:srgbClr val="AE418A"/>
                </a:solidFill>
                <a:latin typeface="Times New Roman" panose="02020603050405020304" pitchFamily="18" charset="0"/>
                <a:cs typeface="Times New Roman" panose="02020603050405020304" pitchFamily="18" charset="0"/>
              </a:rPr>
              <a:t>advanced machinery </a:t>
            </a:r>
            <a:r>
              <a:rPr lang="en-US" dirty="0">
                <a:latin typeface="Times New Roman" panose="02020603050405020304" pitchFamily="18" charset="0"/>
                <a:cs typeface="Times New Roman" panose="02020603050405020304" pitchFamily="18" charset="0"/>
              </a:rPr>
              <a:t>that is specifically tailored to ensure optimal integration with I4Q4 systems. This machinery is selected for its superior performance, efficiency, and alignment with cutting-edge technological standards, ensuring seamless and future-ready integration that supports enhanced operational effectiveness and long-term sustainability for the plant's needs</a:t>
            </a:r>
            <a:r>
              <a:rPr lang="en-US" dirty="0"/>
              <a:t>.</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A5C0B1B-1DA4-6FB0-467B-CF8781419050}"/>
              </a:ext>
            </a:extLst>
          </p:cNvPr>
          <p:cNvSpPr/>
          <p:nvPr/>
        </p:nvSpPr>
        <p:spPr>
          <a:xfrm>
            <a:off x="1426784" y="4282750"/>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Survey</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4DF3673-3411-9B85-9A09-F76C4E91CA53}"/>
              </a:ext>
            </a:extLst>
          </p:cNvPr>
          <p:cNvSpPr/>
          <p:nvPr/>
        </p:nvSpPr>
        <p:spPr>
          <a:xfrm>
            <a:off x="812564" y="4282750"/>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1</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8C931824-9F38-32F6-EB64-832B61B01A70}"/>
              </a:ext>
            </a:extLst>
          </p:cNvPr>
          <p:cNvSpPr/>
          <p:nvPr/>
        </p:nvSpPr>
        <p:spPr>
          <a:xfrm>
            <a:off x="4267012" y="4282749"/>
            <a:ext cx="182898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Proposal </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BAF2C10-145E-AD74-E79D-E3C6A9FF1F5C}"/>
              </a:ext>
            </a:extLst>
          </p:cNvPr>
          <p:cNvSpPr/>
          <p:nvPr/>
        </p:nvSpPr>
        <p:spPr>
          <a:xfrm>
            <a:off x="3652791" y="4282749"/>
            <a:ext cx="609319"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2</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3FE28816-C270-8A1E-1C46-CD11169B2034}"/>
              </a:ext>
            </a:extLst>
          </p:cNvPr>
          <p:cNvSpPr/>
          <p:nvPr/>
        </p:nvSpPr>
        <p:spPr>
          <a:xfrm>
            <a:off x="7324440" y="4282749"/>
            <a:ext cx="183389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Machine Supply</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3E8A84CE-6B84-8CAE-6F86-30A894E98A0E}"/>
              </a:ext>
            </a:extLst>
          </p:cNvPr>
          <p:cNvSpPr/>
          <p:nvPr/>
        </p:nvSpPr>
        <p:spPr>
          <a:xfrm>
            <a:off x="6710220" y="4282749"/>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3</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9B17C117-0C4D-C3C0-ED49-24990172141F}"/>
              </a:ext>
            </a:extLst>
          </p:cNvPr>
          <p:cNvSpPr/>
          <p:nvPr/>
        </p:nvSpPr>
        <p:spPr>
          <a:xfrm>
            <a:off x="7324440" y="5270036"/>
            <a:ext cx="183389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Deployment</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BC21120-86F5-9EFD-0E96-C2E7D45056B3}"/>
              </a:ext>
            </a:extLst>
          </p:cNvPr>
          <p:cNvSpPr/>
          <p:nvPr/>
        </p:nvSpPr>
        <p:spPr>
          <a:xfrm>
            <a:off x="6710220" y="5270036"/>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4</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FEBBA97-46DC-E278-686B-61FA364FCA44}"/>
              </a:ext>
            </a:extLst>
          </p:cNvPr>
          <p:cNvSpPr/>
          <p:nvPr/>
        </p:nvSpPr>
        <p:spPr>
          <a:xfrm>
            <a:off x="4262110" y="5270036"/>
            <a:ext cx="183389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Training</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A8725481-1655-F68B-C215-7962E03E2FC0}"/>
              </a:ext>
            </a:extLst>
          </p:cNvPr>
          <p:cNvSpPr/>
          <p:nvPr/>
        </p:nvSpPr>
        <p:spPr>
          <a:xfrm>
            <a:off x="3647890" y="5270036"/>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5</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8E953BD4-80FC-8C7D-26E5-DEBBE362602B}"/>
              </a:ext>
            </a:extLst>
          </p:cNvPr>
          <p:cNvSpPr/>
          <p:nvPr/>
        </p:nvSpPr>
        <p:spPr>
          <a:xfrm>
            <a:off x="1449179" y="5270036"/>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Implementation</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D32A412E-6263-2BF3-1D18-E97D9DBAE999}"/>
              </a:ext>
            </a:extLst>
          </p:cNvPr>
          <p:cNvSpPr/>
          <p:nvPr/>
        </p:nvSpPr>
        <p:spPr>
          <a:xfrm>
            <a:off x="834959" y="5270036"/>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6</a:t>
            </a:r>
            <a:endParaRPr lang="en-IN" dirty="0">
              <a:solidFill>
                <a:srgbClr val="34465F"/>
              </a:solidFill>
              <a:latin typeface="Times New Roman" panose="02020603050405020304" pitchFamily="18"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69B9AF28-0839-D424-0597-F196A2ABFF40}"/>
              </a:ext>
            </a:extLst>
          </p:cNvPr>
          <p:cNvCxnSpPr>
            <a:stCxn id="3" idx="3"/>
            <a:endCxn id="16" idx="1"/>
          </p:cNvCxnSpPr>
          <p:nvPr/>
        </p:nvCxnSpPr>
        <p:spPr>
          <a:xfrm flipV="1">
            <a:off x="3089232" y="4511979"/>
            <a:ext cx="563559" cy="1"/>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E5E5246-DC79-BCED-471C-8996027DAC8D}"/>
              </a:ext>
            </a:extLst>
          </p:cNvPr>
          <p:cNvCxnSpPr>
            <a:stCxn id="15" idx="3"/>
            <a:endCxn id="19" idx="1"/>
          </p:cNvCxnSpPr>
          <p:nvPr/>
        </p:nvCxnSpPr>
        <p:spPr>
          <a:xfrm>
            <a:off x="6096000" y="4511979"/>
            <a:ext cx="614220" cy="0"/>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4CE4F824-327C-A7A5-E2AF-6D622E9A1E6A}"/>
              </a:ext>
            </a:extLst>
          </p:cNvPr>
          <p:cNvCxnSpPr>
            <a:stCxn id="17" idx="3"/>
            <a:endCxn id="20" idx="3"/>
          </p:cNvCxnSpPr>
          <p:nvPr/>
        </p:nvCxnSpPr>
        <p:spPr>
          <a:xfrm>
            <a:off x="9158330" y="4511979"/>
            <a:ext cx="12700" cy="987287"/>
          </a:xfrm>
          <a:prstGeom prst="bentConnector3">
            <a:avLst>
              <a:gd name="adj1" fmla="val 1800000"/>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BD9306A-8664-E88D-CDBA-8B152EB3CBEB}"/>
              </a:ext>
            </a:extLst>
          </p:cNvPr>
          <p:cNvCxnSpPr>
            <a:stCxn id="22" idx="1"/>
            <a:endCxn id="23" idx="3"/>
          </p:cNvCxnSpPr>
          <p:nvPr/>
        </p:nvCxnSpPr>
        <p:spPr>
          <a:xfrm flipH="1">
            <a:off x="6096000" y="5499266"/>
            <a:ext cx="614220" cy="0"/>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7F3691F-E0EE-58BF-42A8-BB665CD2B19D}"/>
              </a:ext>
            </a:extLst>
          </p:cNvPr>
          <p:cNvCxnSpPr>
            <a:stCxn id="24" idx="1"/>
            <a:endCxn id="25" idx="3"/>
          </p:cNvCxnSpPr>
          <p:nvPr/>
        </p:nvCxnSpPr>
        <p:spPr>
          <a:xfrm flipH="1">
            <a:off x="3111627" y="5499266"/>
            <a:ext cx="536263" cy="0"/>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703B5BE5-20C2-6133-0B8F-6ED5474D8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053" y="3912243"/>
            <a:ext cx="2949045" cy="2949045"/>
          </a:xfrm>
          <a:prstGeom prst="rect">
            <a:avLst/>
          </a:prstGeom>
        </p:spPr>
      </p:pic>
    </p:spTree>
    <p:extLst>
      <p:ext uri="{BB962C8B-B14F-4D97-AF65-F5344CB8AC3E}">
        <p14:creationId xmlns:p14="http://schemas.microsoft.com/office/powerpoint/2010/main" val="6502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5" grpId="0" animBg="1"/>
      <p:bldP spid="16" grpId="0" animBg="1"/>
      <p:bldP spid="17" grpId="0" animBg="1"/>
      <p:bldP spid="19" grpId="0" animBg="1"/>
      <p:bldP spid="20" grpId="0" animBg="1"/>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230B8-8483-4938-4A97-24725A4A894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8E05D3-2AAA-168B-A2A5-E283528DD5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18" name="TextBox 17">
            <a:extLst>
              <a:ext uri="{FF2B5EF4-FFF2-40B4-BE49-F238E27FC236}">
                <a16:creationId xmlns:a16="http://schemas.microsoft.com/office/drawing/2014/main" id="{4D1FFD8F-7B15-1F90-19C7-04327D7D4CCA}"/>
              </a:ext>
            </a:extLst>
          </p:cNvPr>
          <p:cNvSpPr txBox="1"/>
          <p:nvPr/>
        </p:nvSpPr>
        <p:spPr>
          <a:xfrm>
            <a:off x="417545" y="596533"/>
            <a:ext cx="6097554" cy="458459"/>
          </a:xfrm>
          <a:prstGeom prst="rect">
            <a:avLst/>
          </a:prstGeom>
          <a:noFill/>
        </p:spPr>
        <p:txBody>
          <a:bodyPr wrap="square">
            <a:spAutoFit/>
          </a:bodyPr>
          <a:lstStyle/>
          <a:p>
            <a:pPr marR="394970">
              <a:lnSpc>
                <a:spcPct val="107000"/>
              </a:lnSpc>
              <a:spcAft>
                <a:spcPts val="800"/>
              </a:spcAft>
            </a:pPr>
            <a:r>
              <a:rPr lang="en-IN" sz="2400" b="1" dirty="0">
                <a:solidFill>
                  <a:srgbClr val="AE418A"/>
                </a:solidFill>
                <a:latin typeface="Myriad Pro"/>
                <a:ea typeface="Calibri" panose="020F0502020204030204" pitchFamily="34" charset="0"/>
                <a:cs typeface="Times New Roman" panose="02020603050405020304" pitchFamily="18" charset="0"/>
              </a:rPr>
              <a:t>The Second Layer | </a:t>
            </a:r>
            <a:r>
              <a:rPr lang="en-IN" sz="2400" b="1" dirty="0">
                <a:solidFill>
                  <a:srgbClr val="767171"/>
                </a:solidFill>
                <a:latin typeface="Myriad Pro"/>
                <a:ea typeface="Calibri" panose="020F0502020204030204" pitchFamily="34" charset="0"/>
                <a:cs typeface="Times New Roman" panose="02020603050405020304" pitchFamily="18" charset="0"/>
              </a:rPr>
              <a:t>Technology</a:t>
            </a:r>
            <a:endParaRPr lang="en-IN" sz="1200" dirty="0">
              <a:effectLst/>
              <a:latin typeface="Myriad Pro"/>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CBC02C2-ED4B-2A5D-5DE6-70DD101760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429" y="93306"/>
            <a:ext cx="1965273" cy="503227"/>
          </a:xfrm>
          <a:prstGeom prst="rect">
            <a:avLst/>
          </a:prstGeom>
          <a:noFill/>
          <a:ln>
            <a:noFill/>
          </a:ln>
        </p:spPr>
      </p:pic>
      <p:sp>
        <p:nvSpPr>
          <p:cNvPr id="3" name="TextBox 2">
            <a:extLst>
              <a:ext uri="{FF2B5EF4-FFF2-40B4-BE49-F238E27FC236}">
                <a16:creationId xmlns:a16="http://schemas.microsoft.com/office/drawing/2014/main" id="{54032F64-3731-9764-1934-2ED97A5C9D4A}"/>
              </a:ext>
            </a:extLst>
          </p:cNvPr>
          <p:cNvSpPr txBox="1"/>
          <p:nvPr/>
        </p:nvSpPr>
        <p:spPr>
          <a:xfrm>
            <a:off x="417545" y="1213613"/>
            <a:ext cx="8773108" cy="2744982"/>
          </a:xfrm>
          <a:prstGeom prst="rect">
            <a:avLst/>
          </a:prstGeom>
          <a:noFill/>
        </p:spPr>
        <p:txBody>
          <a:bodyPr wrap="square">
            <a:spAutoFit/>
          </a:bodyPr>
          <a:lstStyle/>
          <a:p>
            <a:pPr marL="285750" indent="-285750" algn="just">
              <a:lnSpc>
                <a:spcPct val="107000"/>
              </a:lnSpc>
              <a:spcAft>
                <a:spcPts val="800"/>
              </a:spcAft>
              <a:buClr>
                <a:srgbClr val="AE418A"/>
              </a:buCl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The second Layer focuses on a thorough evaluation of the plant from a technological integration and deployment perspective. This includes assessing the plant's current systems and identifying areas for optimization through advanced technology. A comprehensive technical survey report is then generated, outlining key insights and recommendations for improvement. Based on the findings, we propose and deploy a world-class, advanced, and </a:t>
            </a:r>
            <a:r>
              <a:rPr lang="en-US" dirty="0">
                <a:solidFill>
                  <a:srgbClr val="AE418A"/>
                </a:solidFill>
                <a:latin typeface="Times New Roman" panose="02020603050405020304" pitchFamily="18" charset="0"/>
                <a:cs typeface="Times New Roman" panose="02020603050405020304" pitchFamily="18" charset="0"/>
              </a:rPr>
              <a:t>customized I4Q4 technology </a:t>
            </a:r>
            <a:r>
              <a:rPr lang="en-US" dirty="0">
                <a:latin typeface="Times New Roman" panose="02020603050405020304" pitchFamily="18" charset="0"/>
                <a:cs typeface="Times New Roman" panose="02020603050405020304" pitchFamily="18" charset="0"/>
              </a:rPr>
              <a:t>solution tailored to enhance your production capabilities and data analytics. This integration ensures seamless operations, greater efficiency, and real-time data-driven decision-making, empowering the plant for future growth and innovation.</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CB8381C-3AAC-303A-CF1E-B8C645E8AEC4}"/>
              </a:ext>
            </a:extLst>
          </p:cNvPr>
          <p:cNvSpPr/>
          <p:nvPr/>
        </p:nvSpPr>
        <p:spPr>
          <a:xfrm>
            <a:off x="1426784" y="4282750"/>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Survey</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410D11A-350A-FB75-2D83-F1AC90DCA3C8}"/>
              </a:ext>
            </a:extLst>
          </p:cNvPr>
          <p:cNvSpPr/>
          <p:nvPr/>
        </p:nvSpPr>
        <p:spPr>
          <a:xfrm>
            <a:off x="812564" y="4282750"/>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1</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A230606-DC12-0F75-20C2-D6EFF5CD7FB0}"/>
              </a:ext>
            </a:extLst>
          </p:cNvPr>
          <p:cNvSpPr/>
          <p:nvPr/>
        </p:nvSpPr>
        <p:spPr>
          <a:xfrm>
            <a:off x="4267012" y="4282749"/>
            <a:ext cx="182898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Proposal </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A6E9582-2B14-E843-C3B6-9E4FB6398BCD}"/>
              </a:ext>
            </a:extLst>
          </p:cNvPr>
          <p:cNvSpPr/>
          <p:nvPr/>
        </p:nvSpPr>
        <p:spPr>
          <a:xfrm>
            <a:off x="3652791" y="4282749"/>
            <a:ext cx="609319"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2</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A98D1DB-2260-E6A8-F1F9-3EE47D3714F0}"/>
              </a:ext>
            </a:extLst>
          </p:cNvPr>
          <p:cNvSpPr/>
          <p:nvPr/>
        </p:nvSpPr>
        <p:spPr>
          <a:xfrm>
            <a:off x="7324440" y="4282749"/>
            <a:ext cx="183389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Integrations</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884DE69-6E11-0A49-3E1A-6C089088685C}"/>
              </a:ext>
            </a:extLst>
          </p:cNvPr>
          <p:cNvSpPr/>
          <p:nvPr/>
        </p:nvSpPr>
        <p:spPr>
          <a:xfrm>
            <a:off x="6710220" y="4282749"/>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3</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418D6EF-F5FC-3459-93A1-48118C305571}"/>
              </a:ext>
            </a:extLst>
          </p:cNvPr>
          <p:cNvSpPr/>
          <p:nvPr/>
        </p:nvSpPr>
        <p:spPr>
          <a:xfrm>
            <a:off x="7324440" y="5270036"/>
            <a:ext cx="183389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Deployment</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7F3DC14-6449-6BF4-18C3-5E0CE3686D26}"/>
              </a:ext>
            </a:extLst>
          </p:cNvPr>
          <p:cNvSpPr/>
          <p:nvPr/>
        </p:nvSpPr>
        <p:spPr>
          <a:xfrm>
            <a:off x="6710220" y="5270036"/>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4</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D9A7743-6751-E630-25B5-CF090ACE1C0C}"/>
              </a:ext>
            </a:extLst>
          </p:cNvPr>
          <p:cNvSpPr/>
          <p:nvPr/>
        </p:nvSpPr>
        <p:spPr>
          <a:xfrm>
            <a:off x="4262110" y="5270036"/>
            <a:ext cx="183389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Training</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E997F5F-6F01-FFA9-7659-D431C672AC40}"/>
              </a:ext>
            </a:extLst>
          </p:cNvPr>
          <p:cNvSpPr/>
          <p:nvPr/>
        </p:nvSpPr>
        <p:spPr>
          <a:xfrm>
            <a:off x="3647890" y="5270036"/>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5</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DD0202B-CBD8-997F-FEE6-08021952CC00}"/>
              </a:ext>
            </a:extLst>
          </p:cNvPr>
          <p:cNvSpPr/>
          <p:nvPr/>
        </p:nvSpPr>
        <p:spPr>
          <a:xfrm>
            <a:off x="1449179" y="5270036"/>
            <a:ext cx="1662448"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dirty="0">
                <a:solidFill>
                  <a:srgbClr val="34465F"/>
                </a:solidFill>
                <a:latin typeface="Times New Roman" panose="02020603050405020304" pitchFamily="18" charset="0"/>
                <a:cs typeface="Times New Roman" panose="02020603050405020304" pitchFamily="18" charset="0"/>
              </a:rPr>
              <a:t>Implementation</a:t>
            </a:r>
            <a:endParaRPr lang="en-IN" dirty="0">
              <a:solidFill>
                <a:srgbClr val="34465F"/>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D419CF5-4395-17C9-C025-4D80A05A0FBD}"/>
              </a:ext>
            </a:extLst>
          </p:cNvPr>
          <p:cNvSpPr/>
          <p:nvPr/>
        </p:nvSpPr>
        <p:spPr>
          <a:xfrm>
            <a:off x="834959" y="5270036"/>
            <a:ext cx="614220" cy="458459"/>
          </a:xfrm>
          <a:prstGeom prst="rect">
            <a:avLst/>
          </a:prstGeom>
          <a:noFill/>
          <a:ln w="9525" cap="flat" cmpd="sng" algn="ctr">
            <a:solidFill>
              <a:srgbClr val="F28BC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rgbClr val="34465F"/>
                </a:solidFill>
                <a:latin typeface="Times New Roman" panose="02020603050405020304" pitchFamily="18" charset="0"/>
                <a:cs typeface="Times New Roman" panose="02020603050405020304" pitchFamily="18" charset="0"/>
              </a:rPr>
              <a:t>6</a:t>
            </a:r>
            <a:endParaRPr lang="en-IN" dirty="0">
              <a:solidFill>
                <a:srgbClr val="34465F"/>
              </a:solidFill>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F60BD1B1-75F8-5667-37E7-8F1887A65CE0}"/>
              </a:ext>
            </a:extLst>
          </p:cNvPr>
          <p:cNvCxnSpPr>
            <a:stCxn id="5" idx="3"/>
            <a:endCxn id="8" idx="1"/>
          </p:cNvCxnSpPr>
          <p:nvPr/>
        </p:nvCxnSpPr>
        <p:spPr>
          <a:xfrm flipV="1">
            <a:off x="3089232" y="4511979"/>
            <a:ext cx="563559" cy="1"/>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202AC44-DC00-C850-C603-823D62D0AFAE}"/>
              </a:ext>
            </a:extLst>
          </p:cNvPr>
          <p:cNvCxnSpPr>
            <a:stCxn id="7" idx="3"/>
            <a:endCxn id="10" idx="1"/>
          </p:cNvCxnSpPr>
          <p:nvPr/>
        </p:nvCxnSpPr>
        <p:spPr>
          <a:xfrm>
            <a:off x="6096000" y="4511979"/>
            <a:ext cx="614220" cy="0"/>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54EA81EE-94FD-6895-76A8-8C8B061B67F4}"/>
              </a:ext>
            </a:extLst>
          </p:cNvPr>
          <p:cNvCxnSpPr>
            <a:stCxn id="9" idx="3"/>
            <a:endCxn id="11" idx="3"/>
          </p:cNvCxnSpPr>
          <p:nvPr/>
        </p:nvCxnSpPr>
        <p:spPr>
          <a:xfrm>
            <a:off x="9158330" y="4511979"/>
            <a:ext cx="12700" cy="987287"/>
          </a:xfrm>
          <a:prstGeom prst="bentConnector3">
            <a:avLst>
              <a:gd name="adj1" fmla="val 1800000"/>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0E72EEE-68A1-08C4-D64C-39FECA978DC2}"/>
              </a:ext>
            </a:extLst>
          </p:cNvPr>
          <p:cNvCxnSpPr>
            <a:stCxn id="12" idx="1"/>
            <a:endCxn id="13" idx="3"/>
          </p:cNvCxnSpPr>
          <p:nvPr/>
        </p:nvCxnSpPr>
        <p:spPr>
          <a:xfrm flipH="1">
            <a:off x="6096000" y="5499266"/>
            <a:ext cx="614220" cy="0"/>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3D061E0-9073-9B82-D47C-A137B19A4DF9}"/>
              </a:ext>
            </a:extLst>
          </p:cNvPr>
          <p:cNvCxnSpPr>
            <a:stCxn id="14" idx="1"/>
            <a:endCxn id="15" idx="3"/>
          </p:cNvCxnSpPr>
          <p:nvPr/>
        </p:nvCxnSpPr>
        <p:spPr>
          <a:xfrm flipH="1">
            <a:off x="3111627" y="5499266"/>
            <a:ext cx="536263" cy="0"/>
          </a:xfrm>
          <a:prstGeom prst="straightConnector1">
            <a:avLst/>
          </a:prstGeom>
          <a:ln>
            <a:solidFill>
              <a:srgbClr val="AE418A"/>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C9468401-F2F7-47AD-A691-B04B2A84F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804872" y="3459500"/>
            <a:ext cx="2387125" cy="3398499"/>
          </a:xfrm>
          <a:prstGeom prst="rect">
            <a:avLst/>
          </a:prstGeom>
        </p:spPr>
      </p:pic>
    </p:spTree>
    <p:extLst>
      <p:ext uri="{BB962C8B-B14F-4D97-AF65-F5344CB8AC3E}">
        <p14:creationId xmlns:p14="http://schemas.microsoft.com/office/powerpoint/2010/main" val="103149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45D73-2D00-F37C-575A-5760C6215D5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633F587-FA96-5376-822B-06E45636B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32143"/>
            <a:ext cx="4476133" cy="2360444"/>
          </a:xfrm>
          <a:prstGeom prst="rect">
            <a:avLst/>
          </a:prstGeom>
          <a:ln>
            <a:noFill/>
          </a:ln>
          <a:effectLst>
            <a:softEdge rad="112500"/>
          </a:effectLst>
        </p:spPr>
      </p:pic>
      <p:pic>
        <p:nvPicPr>
          <p:cNvPr id="3" name="WhatsApp Video 2024-12-23 at 7.53.43 A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0" y="1735492"/>
            <a:ext cx="6790016" cy="3153747"/>
          </a:xfrm>
        </p:spPr>
      </p:pic>
      <p:sp>
        <p:nvSpPr>
          <p:cNvPr id="10" name="Text 0">
            <a:extLst>
              <a:ext uri="{FF2B5EF4-FFF2-40B4-BE49-F238E27FC236}">
                <a16:creationId xmlns:a16="http://schemas.microsoft.com/office/drawing/2014/main" id="{6E0C872C-D470-0B17-F22E-2EC0DBC1DF72}"/>
              </a:ext>
            </a:extLst>
          </p:cNvPr>
          <p:cNvSpPr>
            <a:spLocks noGrp="1"/>
          </p:cNvSpPr>
          <p:nvPr>
            <p:ph type="title"/>
          </p:nvPr>
        </p:nvSpPr>
        <p:spPr>
          <a:xfrm>
            <a:off x="358375" y="691562"/>
            <a:ext cx="9134670" cy="484096"/>
          </a:xfrm>
          <a:prstGeom prst="rect">
            <a:avLst/>
          </a:prstGeom>
          <a:noFill/>
          <a:ln/>
        </p:spPr>
        <p:txBody>
          <a:bodyPr wrap="square" lIns="0" tIns="0" rIns="0" bIns="0" rtlCol="0" anchor="t">
            <a:normAutofit/>
          </a:bodyPr>
          <a:lstStyle/>
          <a:p>
            <a:pPr>
              <a:lnSpc>
                <a:spcPct val="100000"/>
              </a:lnSpc>
            </a:pPr>
            <a:r>
              <a:rPr lang="en-US" sz="2400" b="1" kern="0" spc="-79" dirty="0">
                <a:solidFill>
                  <a:srgbClr val="AE418A"/>
                </a:solidFill>
                <a:latin typeface="Myriad Pro"/>
                <a:ea typeface="Source Serif Pro Semi Bold" pitchFamily="34" charset="-122"/>
                <a:cs typeface="Source Serif Pro Semi Bold" pitchFamily="34" charset="-120"/>
              </a:rPr>
              <a:t>Revolutionizing 3D </a:t>
            </a:r>
            <a:r>
              <a:rPr lang="en-US" sz="2400" b="1" kern="0" spc="-79" dirty="0">
                <a:solidFill>
                  <a:srgbClr val="767171"/>
                </a:solidFill>
                <a:latin typeface="Myriad Pro"/>
                <a:ea typeface="Source Serif Pro Semi Bold" pitchFamily="34" charset="-122"/>
                <a:cs typeface="Source Serif Pro Semi Bold" pitchFamily="34" charset="-120"/>
              </a:rPr>
              <a:t>Automated Inspection!</a:t>
            </a:r>
            <a:endParaRPr lang="en-US" sz="2400" b="1" dirty="0">
              <a:solidFill>
                <a:srgbClr val="767171"/>
              </a:solidFill>
              <a:latin typeface="Myriad Pro"/>
            </a:endParaRPr>
          </a:p>
        </p:txBody>
      </p:sp>
      <p:pic>
        <p:nvPicPr>
          <p:cNvPr id="4" name="Picture 3">
            <a:extLst>
              <a:ext uri="{FF2B5EF4-FFF2-40B4-BE49-F238E27FC236}">
                <a16:creationId xmlns:a16="http://schemas.microsoft.com/office/drawing/2014/main" id="{DB04E8F0-A53E-FCDC-2BBD-0E6D9B1001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429101" y="-1060626"/>
            <a:ext cx="5700527" cy="7825270"/>
          </a:xfrm>
          <a:prstGeom prst="rect">
            <a:avLst/>
          </a:prstGeom>
        </p:spPr>
      </p:pic>
      <p:pic>
        <p:nvPicPr>
          <p:cNvPr id="6" name="Picture 5">
            <a:extLst>
              <a:ext uri="{FF2B5EF4-FFF2-40B4-BE49-F238E27FC236}">
                <a16:creationId xmlns:a16="http://schemas.microsoft.com/office/drawing/2014/main" id="{F0A02FBA-8A03-3188-7C2B-818BC4BCE3B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641" y="6259922"/>
            <a:ext cx="1965273" cy="503227"/>
          </a:xfrm>
          <a:prstGeom prst="rect">
            <a:avLst/>
          </a:prstGeom>
          <a:noFill/>
          <a:ln>
            <a:noFill/>
          </a:ln>
        </p:spPr>
      </p:pic>
    </p:spTree>
    <p:extLst>
      <p:ext uri="{BB962C8B-B14F-4D97-AF65-F5344CB8AC3E}">
        <p14:creationId xmlns:p14="http://schemas.microsoft.com/office/powerpoint/2010/main" val="58154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5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1319</TotalTime>
  <Words>2672</Words>
  <Application>Microsoft Office PowerPoint</Application>
  <PresentationFormat>Widescreen</PresentationFormat>
  <Paragraphs>503</Paragraphs>
  <Slides>63</Slides>
  <Notes>1</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vt:lpstr>
      <vt:lpstr>Arial Black</vt:lpstr>
      <vt:lpstr>Calibri</vt:lpstr>
      <vt:lpstr>Calibri Light</vt:lpstr>
      <vt:lpstr>Myriad Pro</vt:lpstr>
      <vt:lpstr>Source Sans Pro</vt:lpstr>
      <vt:lpstr>Source Serif Pro Semi 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Revolutionizing 3D Automated Inspection!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flexible multi gauging for  shafts and spline inspection- Measurement</vt:lpstr>
      <vt:lpstr>PowerPoint Presentation</vt:lpstr>
      <vt:lpstr>Empowering Human-Machine Collaboration</vt:lpstr>
      <vt:lpstr>Human-Machine Collaboration</vt:lpstr>
      <vt:lpstr>Ready to Transform Your QA Process?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Salman Shaikh</dc:creator>
  <cp:lastModifiedBy>Salman Shaikh</cp:lastModifiedBy>
  <cp:revision>259</cp:revision>
  <dcterms:created xsi:type="dcterms:W3CDTF">2023-12-07T10:23:01Z</dcterms:created>
  <dcterms:modified xsi:type="dcterms:W3CDTF">2025-02-11T08:52:10Z</dcterms:modified>
</cp:coreProperties>
</file>